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changesInfos/changesInfo1.xml" ContentType="application/vnd.ms-powerpoint.changesinfo+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diagrams/quickStyle3.xml" ContentType="application/vnd.openxmlformats-officedocument.drawingml.diagramStyl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comments/comment1.xml" ContentType="application/vnd.openxmlformats-officedocument.presentationml.comment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comments/comment2.xml" ContentType="application/vnd.openxmlformats-officedocument.presentationml.comments+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311" r:id="rId2"/>
    <p:sldId id="312" r:id="rId3"/>
    <p:sldId id="256" r:id="rId4"/>
    <p:sldId id="257" r:id="rId5"/>
    <p:sldId id="258" r:id="rId6"/>
    <p:sldId id="259" r:id="rId7"/>
    <p:sldId id="260" r:id="rId8"/>
    <p:sldId id="261" r:id="rId9"/>
    <p:sldId id="262" r:id="rId10"/>
    <p:sldId id="263" r:id="rId11"/>
    <p:sldId id="264"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4" r:id="rId26"/>
    <p:sldId id="286" r:id="rId27"/>
    <p:sldId id="287" r:id="rId28"/>
    <p:sldId id="293" r:id="rId29"/>
    <p:sldId id="294" r:id="rId30"/>
    <p:sldId id="298" r:id="rId31"/>
    <p:sldId id="300" r:id="rId32"/>
    <p:sldId id="301" r:id="rId33"/>
    <p:sldId id="302" r:id="rId34"/>
    <p:sldId id="303" r:id="rId35"/>
    <p:sldId id="304" r:id="rId36"/>
    <p:sldId id="305" r:id="rId37"/>
    <p:sldId id="306" r:id="rId38"/>
    <p:sldId id="307" r:id="rId39"/>
    <p:sldId id="308" r:id="rId40"/>
    <p:sldId id="309" r:id="rId41"/>
    <p:sldId id="310" r:id="rId42"/>
    <p:sldId id="265" r:id="rId43"/>
    <p:sldId id="266" r:id="rId44"/>
    <p:sldId id="267" r:id="rId45"/>
    <p:sldId id="268" r:id="rId46"/>
    <p:sldId id="269" r:id="rId47"/>
    <p:sldId id="283" r:id="rId48"/>
    <p:sldId id="285" r:id="rId49"/>
    <p:sldId id="288" r:id="rId50"/>
    <p:sldId id="289" r:id="rId51"/>
    <p:sldId id="290" r:id="rId52"/>
    <p:sldId id="292" r:id="rId53"/>
    <p:sldId id="291" r:id="rId54"/>
    <p:sldId id="295" r:id="rId55"/>
    <p:sldId id="296" r:id="rId56"/>
    <p:sldId id="297" r:id="rId57"/>
    <p:sldId id="299" r:id="rId58"/>
    <p:sldId id="313" r:id="rId59"/>
    <p:sldId id="317" r:id="rId60"/>
    <p:sldId id="314" r:id="rId61"/>
    <p:sldId id="316" r:id="rId62"/>
    <p:sldId id="318" r:id="rId63"/>
    <p:sldId id="319" r:id="rId64"/>
    <p:sldId id="320" r:id="rId65"/>
    <p:sldId id="321" r:id="rId66"/>
    <p:sldId id="323" r:id="rId67"/>
    <p:sldId id="324" r:id="rId68"/>
    <p:sldId id="322" r:id="rId69"/>
    <p:sldId id="32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cmAuthor id="2" name="Ramsha Azeemi" initials="RA" lastIdx="1" clrIdx="1">
    <p:extLst>
      <p:ext uri="{19B8F6BF-5375-455C-9EA6-DF929625EA0E}">
        <p15:presenceInfo xmlns:p15="http://schemas.microsoft.com/office/powerpoint/2012/main" xmlns="" userId="acf0d96c540c28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DBA47-ECA2-4130-8161-1DB75ED17DCF}" v="754" dt="2019-04-16T19:54:02.531"/>
    <p1510:client id="{D728F99C-55D4-43F4-B6DA-F7A1192F80C9}" v="33" dt="2019-04-17T11:31:16.090"/>
    <p1510:client id="{C23E6B3B-DA36-4AF4-AA35-17D748787982}" v="809" dt="2019-04-16T20:36:11.806"/>
    <p1510:client id="{7F1B7945-41F5-46B9-9CF2-671F4C425A79}" v="1493" dt="2019-04-16T22:37:26.929"/>
    <p1510:client id="{D38B4708-7147-48FA-AE06-290B7CDA6B8F}" v="322" dt="2019-04-16T21:58:20.937"/>
    <p1510:client id="{51E0166E-153E-4A90-8E51-28E01E78A37F}" v="302" dt="2019-04-17T07:57:48.266"/>
    <p1510:client id="{335160F1-9C50-4523-96AD-38561054F9A4}" v="64" dt="2019-04-17T08:07:39.938"/>
    <p1510:client id="{EC816BD5-ED05-400A-9A81-360B36A225C1}" v="1" dt="2019-04-17T19:19:01.9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 d="2"/>
          <a:sy n="1" d="2"/>
        </p:scale>
        <p:origin x="-1464" y="-480"/>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sha Azeemi" userId="acf0d96c540c28cb" providerId="Windows Live" clId="Web-{BBA4AF79-91AC-4B76-903E-23DD12F529D4}"/>
    <pc:docChg chg="addSld delSld modSld">
      <pc:chgData name="Ramsha Azeemi" userId="acf0d96c540c28cb" providerId="Windows Live" clId="Web-{BBA4AF79-91AC-4B76-903E-23DD12F529D4}" dt="2019-04-16T13:11:57.930" v="511"/>
      <pc:docMkLst>
        <pc:docMk/>
      </pc:docMkLst>
      <pc:sldChg chg="modSp">
        <pc:chgData name="Ramsha Azeemi" userId="acf0d96c540c28cb" providerId="Windows Live" clId="Web-{BBA4AF79-91AC-4B76-903E-23DD12F529D4}" dt="2019-04-16T11:47:48.346" v="0" actId="1076"/>
        <pc:sldMkLst>
          <pc:docMk/>
          <pc:sldMk cId="2437710631" sldId="267"/>
        </pc:sldMkLst>
        <pc:picChg chg="mod">
          <ac:chgData name="Ramsha Azeemi" userId="acf0d96c540c28cb" providerId="Windows Live" clId="Web-{BBA4AF79-91AC-4B76-903E-23DD12F529D4}" dt="2019-04-16T11:47:48.346" v="0" actId="1076"/>
          <ac:picMkLst>
            <pc:docMk/>
            <pc:sldMk cId="2437710631" sldId="267"/>
            <ac:picMk id="4" creationId="{4183A970-9BAA-49FC-861B-541B074431F3}"/>
          </ac:picMkLst>
        </pc:picChg>
      </pc:sldChg>
      <pc:sldChg chg="addSp delSp modSp new">
        <pc:chgData name="Ramsha Azeemi" userId="acf0d96c540c28cb" providerId="Windows Live" clId="Web-{BBA4AF79-91AC-4B76-903E-23DD12F529D4}" dt="2019-04-16T12:13:23.719" v="69"/>
        <pc:sldMkLst>
          <pc:docMk/>
          <pc:sldMk cId="3614204615" sldId="270"/>
        </pc:sldMkLst>
        <pc:spChg chg="mod">
          <ac:chgData name="Ramsha Azeemi" userId="acf0d96c540c28cb" providerId="Windows Live" clId="Web-{BBA4AF79-91AC-4B76-903E-23DD12F529D4}" dt="2019-04-16T12:07:09.177" v="37" actId="20577"/>
          <ac:spMkLst>
            <pc:docMk/>
            <pc:sldMk cId="3614204615" sldId="270"/>
            <ac:spMk id="2" creationId="{C290FBAF-F785-476B-8DB9-3E874D6B24C4}"/>
          </ac:spMkLst>
        </pc:spChg>
        <pc:spChg chg="del">
          <ac:chgData name="Ramsha Azeemi" userId="acf0d96c540c28cb" providerId="Windows Live" clId="Web-{BBA4AF79-91AC-4B76-903E-23DD12F529D4}" dt="2019-04-16T11:57:21.644" v="20"/>
          <ac:spMkLst>
            <pc:docMk/>
            <pc:sldMk cId="3614204615" sldId="270"/>
            <ac:spMk id="3" creationId="{1996B7DA-73C2-40F7-9266-5CC2A94A7EB5}"/>
          </ac:spMkLst>
        </pc:spChg>
        <pc:spChg chg="add del mod">
          <ac:chgData name="Ramsha Azeemi" userId="acf0d96c540c28cb" providerId="Windows Live" clId="Web-{BBA4AF79-91AC-4B76-903E-23DD12F529D4}" dt="2019-04-16T11:57:46.317" v="23"/>
          <ac:spMkLst>
            <pc:docMk/>
            <pc:sldMk cId="3614204615" sldId="270"/>
            <ac:spMk id="73" creationId="{4CCCFF63-F9CE-462A-BE78-98065619F769}"/>
          </ac:spMkLst>
        </pc:spChg>
        <pc:spChg chg="add del mod">
          <ac:chgData name="Ramsha Azeemi" userId="acf0d96c540c28cb" providerId="Windows Live" clId="Web-{BBA4AF79-91AC-4B76-903E-23DD12F529D4}" dt="2019-04-16T12:03:20.951" v="25"/>
          <ac:spMkLst>
            <pc:docMk/>
            <pc:sldMk cId="3614204615" sldId="270"/>
            <ac:spMk id="753" creationId="{66D5B16B-C862-45E1-8CA7-8F7754514314}"/>
          </ac:spMkLst>
        </pc:spChg>
        <pc:spChg chg="add del mod">
          <ac:chgData name="Ramsha Azeemi" userId="acf0d96c540c28cb" providerId="Windows Live" clId="Web-{BBA4AF79-91AC-4B76-903E-23DD12F529D4}" dt="2019-04-16T12:08:21.960" v="39"/>
          <ac:spMkLst>
            <pc:docMk/>
            <pc:sldMk cId="3614204615" sldId="270"/>
            <ac:spMk id="775" creationId="{E10CA533-AD07-4168-BC5B-F3EF32245C6F}"/>
          </ac:spMkLst>
        </pc:spChg>
        <pc:graphicFrameChg chg="add del mod ord modGraphic">
          <ac:chgData name="Ramsha Azeemi" userId="acf0d96c540c28cb" providerId="Windows Live" clId="Web-{BBA4AF79-91AC-4B76-903E-23DD12F529D4}" dt="2019-04-16T12:00:31.103" v="24"/>
          <ac:graphicFrameMkLst>
            <pc:docMk/>
            <pc:sldMk cId="3614204615" sldId="270"/>
            <ac:graphicFrameMk id="4" creationId="{A495D1B4-5C85-4406-99A7-A5C122AE6EE9}"/>
          </ac:graphicFrameMkLst>
        </pc:graphicFrameChg>
        <pc:graphicFrameChg chg="add del mod ord modGraphic">
          <ac:chgData name="Ramsha Azeemi" userId="acf0d96c540c28cb" providerId="Windows Live" clId="Web-{BBA4AF79-91AC-4B76-903E-23DD12F529D4}" dt="2019-04-16T12:07:40.100" v="38"/>
          <ac:graphicFrameMkLst>
            <pc:docMk/>
            <pc:sldMk cId="3614204615" sldId="270"/>
            <ac:graphicFrameMk id="754" creationId="{FA6A75C5-FA0C-477C-ACD5-50450E9DE3D7}"/>
          </ac:graphicFrameMkLst>
        </pc:graphicFrameChg>
        <pc:graphicFrameChg chg="add mod ord modGraphic">
          <ac:chgData name="Ramsha Azeemi" userId="acf0d96c540c28cb" providerId="Windows Live" clId="Web-{BBA4AF79-91AC-4B76-903E-23DD12F529D4}" dt="2019-04-16T12:13:23.719" v="69"/>
          <ac:graphicFrameMkLst>
            <pc:docMk/>
            <pc:sldMk cId="3614204615" sldId="270"/>
            <ac:graphicFrameMk id="776" creationId="{48241F28-08D4-4098-BB60-2F7179EB70BB}"/>
          </ac:graphicFrameMkLst>
        </pc:graphicFrameChg>
      </pc:sldChg>
      <pc:sldChg chg="addSp delSp modSp new mod modClrScheme chgLayout">
        <pc:chgData name="Ramsha Azeemi" userId="acf0d96c540c28cb" providerId="Windows Live" clId="Web-{BBA4AF79-91AC-4B76-903E-23DD12F529D4}" dt="2019-04-16T13:10:08.755" v="493" actId="20577"/>
        <pc:sldMkLst>
          <pc:docMk/>
          <pc:sldMk cId="3971744633" sldId="271"/>
        </pc:sldMkLst>
        <pc:spChg chg="del">
          <ac:chgData name="Ramsha Azeemi" userId="acf0d96c540c28cb" providerId="Windows Live" clId="Web-{BBA4AF79-91AC-4B76-903E-23DD12F529D4}" dt="2019-04-16T12:19:38.042" v="71"/>
          <ac:spMkLst>
            <pc:docMk/>
            <pc:sldMk cId="3971744633" sldId="271"/>
            <ac:spMk id="2" creationId="{46A5B22B-9BFE-4476-917A-435406E261EB}"/>
          </ac:spMkLst>
        </pc:spChg>
        <pc:spChg chg="add mod">
          <ac:chgData name="Ramsha Azeemi" userId="acf0d96c540c28cb" providerId="Windows Live" clId="Web-{BBA4AF79-91AC-4B76-903E-23DD12F529D4}" dt="2019-04-16T12:44:40.742" v="245" actId="20577"/>
          <ac:spMkLst>
            <pc:docMk/>
            <pc:sldMk cId="3971744633" sldId="271"/>
            <ac:spMk id="3" creationId="{8AEB3062-BAA7-4DB7-B816-656CE1729C9A}"/>
          </ac:spMkLst>
        </pc:spChg>
        <pc:spChg chg="add del mod">
          <ac:chgData name="Ramsha Azeemi" userId="acf0d96c540c28cb" providerId="Windows Live" clId="Web-{BBA4AF79-91AC-4B76-903E-23DD12F529D4}" dt="2019-04-16T12:36:44.666" v="170"/>
          <ac:spMkLst>
            <pc:docMk/>
            <pc:sldMk cId="3971744633" sldId="271"/>
            <ac:spMk id="11" creationId="{3CDB5798-018A-438F-91E9-5A481635125D}"/>
          </ac:spMkLst>
        </pc:spChg>
        <pc:spChg chg="add mod">
          <ac:chgData name="Ramsha Azeemi" userId="acf0d96c540c28cb" providerId="Windows Live" clId="Web-{BBA4AF79-91AC-4B76-903E-23DD12F529D4}" dt="2019-04-16T13:10:08.755" v="493" actId="20577"/>
          <ac:spMkLst>
            <pc:docMk/>
            <pc:sldMk cId="3971744633" sldId="271"/>
            <ac:spMk id="19" creationId="{91E3226E-023D-4F03-8C86-D223E89F223A}"/>
          </ac:spMkLst>
        </pc:spChg>
        <pc:spChg chg="add mod ord">
          <ac:chgData name="Ramsha Azeemi" userId="acf0d96c540c28cb" providerId="Windows Live" clId="Web-{BBA4AF79-91AC-4B76-903E-23DD12F529D4}" dt="2019-04-16T12:47:00.340" v="261" actId="20577"/>
          <ac:spMkLst>
            <pc:docMk/>
            <pc:sldMk cId="3971744633" sldId="271"/>
            <ac:spMk id="20" creationId="{8A8DDE0B-C9C7-4D1B-AAFA-851C815823EE}"/>
          </ac:spMkLst>
        </pc:spChg>
        <pc:spChg chg="add del mod ord">
          <ac:chgData name="Ramsha Azeemi" userId="acf0d96c540c28cb" providerId="Windows Live" clId="Web-{BBA4AF79-91AC-4B76-903E-23DD12F529D4}" dt="2019-04-16T12:46:55.762" v="260"/>
          <ac:spMkLst>
            <pc:docMk/>
            <pc:sldMk cId="3971744633" sldId="271"/>
            <ac:spMk id="21" creationId="{F7B7922D-6AAE-417D-BBC3-418DF0FF81F1}"/>
          </ac:spMkLst>
        </pc:spChg>
        <pc:picChg chg="add mod modCrop">
          <ac:chgData name="Ramsha Azeemi" userId="acf0d96c540c28cb" providerId="Windows Live" clId="Web-{BBA4AF79-91AC-4B76-903E-23DD12F529D4}" dt="2019-04-16T12:43:02.411" v="213" actId="1076"/>
          <ac:picMkLst>
            <pc:docMk/>
            <pc:sldMk cId="3971744633" sldId="271"/>
            <ac:picMk id="7" creationId="{900E5B4B-8553-47D1-A460-AB50DD6B1F7C}"/>
          </ac:picMkLst>
        </pc:picChg>
        <pc:picChg chg="add mod">
          <ac:chgData name="Ramsha Azeemi" userId="acf0d96c540c28cb" providerId="Windows Live" clId="Web-{BBA4AF79-91AC-4B76-903E-23DD12F529D4}" dt="2019-04-16T12:47:10.153" v="262" actId="14100"/>
          <ac:picMkLst>
            <pc:docMk/>
            <pc:sldMk cId="3971744633" sldId="271"/>
            <ac:picMk id="9" creationId="{7D276043-4928-497B-8836-52D04F044D51}"/>
          </ac:picMkLst>
        </pc:picChg>
        <pc:cxnChg chg="add mod">
          <ac:chgData name="Ramsha Azeemi" userId="acf0d96c540c28cb" providerId="Windows Live" clId="Web-{BBA4AF79-91AC-4B76-903E-23DD12F529D4}" dt="2019-04-16T12:39:29.217" v="179" actId="14100"/>
          <ac:cxnSpMkLst>
            <pc:docMk/>
            <pc:sldMk cId="3971744633" sldId="271"/>
            <ac:cxnSpMk id="4" creationId="{474F7CE5-284F-43F0-AC82-AA1AA4EC5EF4}"/>
          </ac:cxnSpMkLst>
        </pc:cxnChg>
        <pc:cxnChg chg="add del mod">
          <ac:chgData name="Ramsha Azeemi" userId="acf0d96c540c28cb" providerId="Windows Live" clId="Web-{BBA4AF79-91AC-4B76-903E-23DD12F529D4}" dt="2019-04-16T12:36:18.868" v="147"/>
          <ac:cxnSpMkLst>
            <pc:docMk/>
            <pc:sldMk cId="3971744633" sldId="271"/>
            <ac:cxnSpMk id="5" creationId="{DAF5E956-84D4-49A9-AFC1-E5392A747551}"/>
          </ac:cxnSpMkLst>
        </pc:cxnChg>
        <pc:cxnChg chg="add del mod">
          <ac:chgData name="Ramsha Azeemi" userId="acf0d96c540c28cb" providerId="Windows Live" clId="Web-{BBA4AF79-91AC-4B76-903E-23DD12F529D4}" dt="2019-04-16T12:34:00.302" v="131"/>
          <ac:cxnSpMkLst>
            <pc:docMk/>
            <pc:sldMk cId="3971744633" sldId="271"/>
            <ac:cxnSpMk id="6" creationId="{6ECE9A58-846D-4652-B7B4-BD30D30D866F}"/>
          </ac:cxnSpMkLst>
        </pc:cxnChg>
        <pc:cxnChg chg="add mod">
          <ac:chgData name="Ramsha Azeemi" userId="acf0d96c540c28cb" providerId="Windows Live" clId="Web-{BBA4AF79-91AC-4B76-903E-23DD12F529D4}" dt="2019-04-16T12:43:16.193" v="215" actId="14100"/>
          <ac:cxnSpMkLst>
            <pc:docMk/>
            <pc:sldMk cId="3971744633" sldId="271"/>
            <ac:cxnSpMk id="12" creationId="{EAC82832-F921-4FBD-9CF7-41D5EC06F7E6}"/>
          </ac:cxnSpMkLst>
        </pc:cxnChg>
        <pc:cxnChg chg="add del">
          <ac:chgData name="Ramsha Azeemi" userId="acf0d96c540c28cb" providerId="Windows Live" clId="Web-{BBA4AF79-91AC-4B76-903E-23DD12F529D4}" dt="2019-04-16T12:38:58.389" v="175"/>
          <ac:cxnSpMkLst>
            <pc:docMk/>
            <pc:sldMk cId="3971744633" sldId="271"/>
            <ac:cxnSpMk id="13" creationId="{BBF6220E-2CE7-4760-AD9F-B34BEE3AE750}"/>
          </ac:cxnSpMkLst>
        </pc:cxnChg>
        <pc:cxnChg chg="add mod">
          <ac:chgData name="Ramsha Azeemi" userId="acf0d96c540c28cb" providerId="Windows Live" clId="Web-{BBA4AF79-91AC-4B76-903E-23DD12F529D4}" dt="2019-04-16T12:41:33.815" v="198" actId="14100"/>
          <ac:cxnSpMkLst>
            <pc:docMk/>
            <pc:sldMk cId="3971744633" sldId="271"/>
            <ac:cxnSpMk id="14" creationId="{CFB9D11F-CA2D-4FFB-8EF9-B4CCD5F7EFBC}"/>
          </ac:cxnSpMkLst>
        </pc:cxnChg>
        <pc:cxnChg chg="add mod">
          <ac:chgData name="Ramsha Azeemi" userId="acf0d96c540c28cb" providerId="Windows Live" clId="Web-{BBA4AF79-91AC-4B76-903E-23DD12F529D4}" dt="2019-04-16T12:42:42.957" v="210" actId="14100"/>
          <ac:cxnSpMkLst>
            <pc:docMk/>
            <pc:sldMk cId="3971744633" sldId="271"/>
            <ac:cxnSpMk id="15" creationId="{C7EEDFB4-413D-4DF9-B7A3-3300DF5E537D}"/>
          </ac:cxnSpMkLst>
        </pc:cxnChg>
        <pc:cxnChg chg="add del mod">
          <ac:chgData name="Ramsha Azeemi" userId="acf0d96c540c28cb" providerId="Windows Live" clId="Web-{BBA4AF79-91AC-4B76-903E-23DD12F529D4}" dt="2019-04-16T12:42:30.848" v="208"/>
          <ac:cxnSpMkLst>
            <pc:docMk/>
            <pc:sldMk cId="3971744633" sldId="271"/>
            <ac:cxnSpMk id="16" creationId="{4ADC88B3-318B-47E6-86BD-427834F26495}"/>
          </ac:cxnSpMkLst>
        </pc:cxnChg>
        <pc:cxnChg chg="add mod">
          <ac:chgData name="Ramsha Azeemi" userId="acf0d96c540c28cb" providerId="Windows Live" clId="Web-{BBA4AF79-91AC-4B76-903E-23DD12F529D4}" dt="2019-04-16T12:42:14.878" v="204" actId="1076"/>
          <ac:cxnSpMkLst>
            <pc:docMk/>
            <pc:sldMk cId="3971744633" sldId="271"/>
            <ac:cxnSpMk id="17" creationId="{09C06C1B-4220-4CED-A149-7E5B29556683}"/>
          </ac:cxnSpMkLst>
        </pc:cxnChg>
        <pc:cxnChg chg="add mod">
          <ac:chgData name="Ramsha Azeemi" userId="acf0d96c540c28cb" providerId="Windows Live" clId="Web-{BBA4AF79-91AC-4B76-903E-23DD12F529D4}" dt="2019-04-16T12:42:37.817" v="209" actId="1076"/>
          <ac:cxnSpMkLst>
            <pc:docMk/>
            <pc:sldMk cId="3971744633" sldId="271"/>
            <ac:cxnSpMk id="18" creationId="{735A2317-C8CA-4EE5-9E90-1B3E2DF3E3F6}"/>
          </ac:cxnSpMkLst>
        </pc:cxnChg>
      </pc:sldChg>
      <pc:sldChg chg="addSp delSp modSp new del mod setBg setClrOvrMap">
        <pc:chgData name="Ramsha Azeemi" userId="acf0d96c540c28cb" providerId="Windows Live" clId="Web-{BBA4AF79-91AC-4B76-903E-23DD12F529D4}" dt="2019-04-16T12:57:58.203" v="304"/>
        <pc:sldMkLst>
          <pc:docMk/>
          <pc:sldMk cId="1749744850" sldId="272"/>
        </pc:sldMkLst>
        <pc:spChg chg="mod ord">
          <ac:chgData name="Ramsha Azeemi" userId="acf0d96c540c28cb" providerId="Windows Live" clId="Web-{BBA4AF79-91AC-4B76-903E-23DD12F529D4}" dt="2019-04-16T12:57:06.904" v="302"/>
          <ac:spMkLst>
            <pc:docMk/>
            <pc:sldMk cId="1749744850" sldId="272"/>
            <ac:spMk id="2" creationId="{2A0CF7EF-A7DF-4F8A-93A1-0D1D3B0E4319}"/>
          </ac:spMkLst>
        </pc:spChg>
        <pc:spChg chg="del">
          <ac:chgData name="Ramsha Azeemi" userId="acf0d96c540c28cb" providerId="Windows Live" clId="Web-{BBA4AF79-91AC-4B76-903E-23DD12F529D4}" dt="2019-04-16T12:55:40.558" v="289"/>
          <ac:spMkLst>
            <pc:docMk/>
            <pc:sldMk cId="1749744850" sldId="272"/>
            <ac:spMk id="3" creationId="{8D820E0F-FAC0-4708-A5DC-700DDB876153}"/>
          </ac:spMkLst>
        </pc:spChg>
        <pc:spChg chg="add del">
          <ac:chgData name="Ramsha Azeemi" userId="acf0d96c540c28cb" providerId="Windows Live" clId="Web-{BBA4AF79-91AC-4B76-903E-23DD12F529D4}" dt="2019-04-16T12:56:20.700" v="295"/>
          <ac:spMkLst>
            <pc:docMk/>
            <pc:sldMk cId="1749744850" sldId="272"/>
            <ac:spMk id="9" creationId="{F1DA3091-C06E-4A0C-9E47-A4890227B018}"/>
          </ac:spMkLst>
        </pc:spChg>
        <pc:spChg chg="add del">
          <ac:chgData name="Ramsha Azeemi" userId="acf0d96c540c28cb" providerId="Windows Live" clId="Web-{BBA4AF79-91AC-4B76-903E-23DD12F529D4}" dt="2019-04-16T12:56:20.700" v="295"/>
          <ac:spMkLst>
            <pc:docMk/>
            <pc:sldMk cId="1749744850" sldId="272"/>
            <ac:spMk id="12" creationId="{B4AAD3FD-83A5-4B89-9F8F-01B8870865BE}"/>
          </ac:spMkLst>
        </pc:spChg>
        <pc:spChg chg="add del">
          <ac:chgData name="Ramsha Azeemi" userId="acf0d96c540c28cb" providerId="Windows Live" clId="Web-{BBA4AF79-91AC-4B76-903E-23DD12F529D4}" dt="2019-04-16T12:56:45.560" v="297"/>
          <ac:spMkLst>
            <pc:docMk/>
            <pc:sldMk cId="1749744850" sldId="272"/>
            <ac:spMk id="13" creationId="{4AC0CD9D-7610-4620-93B4-798CCD9AB581}"/>
          </ac:spMkLst>
        </pc:spChg>
        <pc:spChg chg="add del">
          <ac:chgData name="Ramsha Azeemi" userId="acf0d96c540c28cb" providerId="Windows Live" clId="Web-{BBA4AF79-91AC-4B76-903E-23DD12F529D4}" dt="2019-04-16T12:56:20.700" v="295"/>
          <ac:spMkLst>
            <pc:docMk/>
            <pc:sldMk cId="1749744850" sldId="272"/>
            <ac:spMk id="14" creationId="{61752F1D-FC0F-4103-9584-630E643CCDA6}"/>
          </ac:spMkLst>
        </pc:spChg>
        <pc:spChg chg="add del">
          <ac:chgData name="Ramsha Azeemi" userId="acf0d96c540c28cb" providerId="Windows Live" clId="Web-{BBA4AF79-91AC-4B76-903E-23DD12F529D4}" dt="2019-04-16T12:56:20.700" v="295"/>
          <ac:spMkLst>
            <pc:docMk/>
            <pc:sldMk cId="1749744850" sldId="272"/>
            <ac:spMk id="16" creationId="{70151CB7-E7DE-4917-B831-01DF9CE01306}"/>
          </ac:spMkLst>
        </pc:spChg>
        <pc:spChg chg="add del">
          <ac:chgData name="Ramsha Azeemi" userId="acf0d96c540c28cb" providerId="Windows Live" clId="Web-{BBA4AF79-91AC-4B76-903E-23DD12F529D4}" dt="2019-04-16T12:56:20.700" v="295"/>
          <ac:spMkLst>
            <pc:docMk/>
            <pc:sldMk cId="1749744850" sldId="272"/>
            <ac:spMk id="18" creationId="{A92A1116-1C84-41DF-B803-1F7B0883EC82}"/>
          </ac:spMkLst>
        </pc:spChg>
        <pc:spChg chg="add del">
          <ac:chgData name="Ramsha Azeemi" userId="acf0d96c540c28cb" providerId="Windows Live" clId="Web-{BBA4AF79-91AC-4B76-903E-23DD12F529D4}" dt="2019-04-16T12:56:45.560" v="297"/>
          <ac:spMkLst>
            <pc:docMk/>
            <pc:sldMk cId="1749744850" sldId="272"/>
            <ac:spMk id="19" creationId="{DE4D62F9-188E-4530-84C2-24BDEE4BEB82}"/>
          </ac:spMkLst>
        </pc:spChg>
        <pc:spChg chg="add del">
          <ac:chgData name="Ramsha Azeemi" userId="acf0d96c540c28cb" providerId="Windows Live" clId="Web-{BBA4AF79-91AC-4B76-903E-23DD12F529D4}" dt="2019-04-16T12:56:57.092" v="299"/>
          <ac:spMkLst>
            <pc:docMk/>
            <pc:sldMk cId="1749744850" sldId="272"/>
            <ac:spMk id="20" creationId="{4AC0CD9D-7610-4620-93B4-798CCD9AB581}"/>
          </ac:spMkLst>
        </pc:spChg>
        <pc:spChg chg="add del">
          <ac:chgData name="Ramsha Azeemi" userId="acf0d96c540c28cb" providerId="Windows Live" clId="Web-{BBA4AF79-91AC-4B76-903E-23DD12F529D4}" dt="2019-04-16T12:56:45.560" v="297"/>
          <ac:spMkLst>
            <pc:docMk/>
            <pc:sldMk cId="1749744850" sldId="272"/>
            <ac:spMk id="21" creationId="{757B325C-3E35-45CF-9D07-3BCB281F3B9C}"/>
          </ac:spMkLst>
        </pc:spChg>
        <pc:spChg chg="add del">
          <ac:chgData name="Ramsha Azeemi" userId="acf0d96c540c28cb" providerId="Windows Live" clId="Web-{BBA4AF79-91AC-4B76-903E-23DD12F529D4}" dt="2019-04-16T12:56:45.560" v="297"/>
          <ac:spMkLst>
            <pc:docMk/>
            <pc:sldMk cId="1749744850" sldId="272"/>
            <ac:spMk id="23" creationId="{C24BEC42-AFF3-40D1-93A2-A27A42E1E23C}"/>
          </ac:spMkLst>
        </pc:spChg>
        <pc:spChg chg="add del">
          <ac:chgData name="Ramsha Azeemi" userId="acf0d96c540c28cb" providerId="Windows Live" clId="Web-{BBA4AF79-91AC-4B76-903E-23DD12F529D4}" dt="2019-04-16T12:56:45.560" v="297"/>
          <ac:spMkLst>
            <pc:docMk/>
            <pc:sldMk cId="1749744850" sldId="272"/>
            <ac:spMk id="25" creationId="{608F427C-1EC9-4280-9367-F2B3AA063E82}"/>
          </ac:spMkLst>
        </pc:spChg>
        <pc:spChg chg="add del">
          <ac:chgData name="Ramsha Azeemi" userId="acf0d96c540c28cb" providerId="Windows Live" clId="Web-{BBA4AF79-91AC-4B76-903E-23DD12F529D4}" dt="2019-04-16T12:56:57.092" v="299"/>
          <ac:spMkLst>
            <pc:docMk/>
            <pc:sldMk cId="1749744850" sldId="272"/>
            <ac:spMk id="26" creationId="{DE4D62F9-188E-4530-84C2-24BDEE4BEB82}"/>
          </ac:spMkLst>
        </pc:spChg>
        <pc:spChg chg="add del">
          <ac:chgData name="Ramsha Azeemi" userId="acf0d96c540c28cb" providerId="Windows Live" clId="Web-{BBA4AF79-91AC-4B76-903E-23DD12F529D4}" dt="2019-04-16T12:56:45.560" v="297"/>
          <ac:spMkLst>
            <pc:docMk/>
            <pc:sldMk cId="1749744850" sldId="272"/>
            <ac:spMk id="27" creationId="{F98810A7-E114-447A-A7D6-69B27CFB5650}"/>
          </ac:spMkLst>
        </pc:spChg>
        <pc:spChg chg="add del">
          <ac:chgData name="Ramsha Azeemi" userId="acf0d96c540c28cb" providerId="Windows Live" clId="Web-{BBA4AF79-91AC-4B76-903E-23DD12F529D4}" dt="2019-04-16T12:56:57.092" v="299"/>
          <ac:spMkLst>
            <pc:docMk/>
            <pc:sldMk cId="1749744850" sldId="272"/>
            <ac:spMk id="28" creationId="{D27CF008-4B18-436D-B2D5-C1346C12438E}"/>
          </ac:spMkLst>
        </pc:spChg>
        <pc:spChg chg="add del">
          <ac:chgData name="Ramsha Azeemi" userId="acf0d96c540c28cb" providerId="Windows Live" clId="Web-{BBA4AF79-91AC-4B76-903E-23DD12F529D4}" dt="2019-04-16T12:56:57.092" v="299"/>
          <ac:spMkLst>
            <pc:docMk/>
            <pc:sldMk cId="1749744850" sldId="272"/>
            <ac:spMk id="29" creationId="{CE22DAD8-5F67-4B73-ADA9-06EF381F7AD6}"/>
          </ac:spMkLst>
        </pc:spChg>
        <pc:spChg chg="add del">
          <ac:chgData name="Ramsha Azeemi" userId="acf0d96c540c28cb" providerId="Windows Live" clId="Web-{BBA4AF79-91AC-4B76-903E-23DD12F529D4}" dt="2019-04-16T12:56:57.092" v="299"/>
          <ac:spMkLst>
            <pc:docMk/>
            <pc:sldMk cId="1749744850" sldId="272"/>
            <ac:spMk id="30" creationId="{E4F17063-EDA4-417B-946F-BA357F3B390D}"/>
          </ac:spMkLst>
        </pc:spChg>
        <pc:spChg chg="add del">
          <ac:chgData name="Ramsha Azeemi" userId="acf0d96c540c28cb" providerId="Windows Live" clId="Web-{BBA4AF79-91AC-4B76-903E-23DD12F529D4}" dt="2019-04-16T12:56:57.092" v="299"/>
          <ac:spMkLst>
            <pc:docMk/>
            <pc:sldMk cId="1749744850" sldId="272"/>
            <ac:spMk id="31" creationId="{D36F3EEA-55D4-4677-80E7-92D00B8F343B}"/>
          </ac:spMkLst>
        </pc:spChg>
        <pc:spChg chg="add del">
          <ac:chgData name="Ramsha Azeemi" userId="acf0d96c540c28cb" providerId="Windows Live" clId="Web-{BBA4AF79-91AC-4B76-903E-23DD12F529D4}" dt="2019-04-16T12:57:06.873" v="301"/>
          <ac:spMkLst>
            <pc:docMk/>
            <pc:sldMk cId="1749744850" sldId="272"/>
            <ac:spMk id="32" creationId="{49076D5E-68ED-4CD1-A04F-E7934EBFAAD9}"/>
          </ac:spMkLst>
        </pc:spChg>
        <pc:spChg chg="add del">
          <ac:chgData name="Ramsha Azeemi" userId="acf0d96c540c28cb" providerId="Windows Live" clId="Web-{BBA4AF79-91AC-4B76-903E-23DD12F529D4}" dt="2019-04-16T12:57:06.873" v="301"/>
          <ac:spMkLst>
            <pc:docMk/>
            <pc:sldMk cId="1749744850" sldId="272"/>
            <ac:spMk id="33" creationId="{21BE0A6B-EBF8-4301-B1AE-F6A1C4003E2A}"/>
          </ac:spMkLst>
        </pc:spChg>
        <pc:spChg chg="add del">
          <ac:chgData name="Ramsha Azeemi" userId="acf0d96c540c28cb" providerId="Windows Live" clId="Web-{BBA4AF79-91AC-4B76-903E-23DD12F529D4}" dt="2019-04-16T12:57:06.873" v="301"/>
          <ac:spMkLst>
            <pc:docMk/>
            <pc:sldMk cId="1749744850" sldId="272"/>
            <ac:spMk id="34" creationId="{03C06118-B3FE-4B51-80A1-B82C2E9FF970}"/>
          </ac:spMkLst>
        </pc:spChg>
        <pc:spChg chg="add del">
          <ac:chgData name="Ramsha Azeemi" userId="acf0d96c540c28cb" providerId="Windows Live" clId="Web-{BBA4AF79-91AC-4B76-903E-23DD12F529D4}" dt="2019-04-16T12:57:06.873" v="301"/>
          <ac:spMkLst>
            <pc:docMk/>
            <pc:sldMk cId="1749744850" sldId="272"/>
            <ac:spMk id="36" creationId="{172BE3F8-96D6-4535-9AE4-694DC4F5B13F}"/>
          </ac:spMkLst>
        </pc:spChg>
        <pc:spChg chg="add del">
          <ac:chgData name="Ramsha Azeemi" userId="acf0d96c540c28cb" providerId="Windows Live" clId="Web-{BBA4AF79-91AC-4B76-903E-23DD12F529D4}" dt="2019-04-16T12:57:06.873" v="301"/>
          <ac:spMkLst>
            <pc:docMk/>
            <pc:sldMk cId="1749744850" sldId="272"/>
            <ac:spMk id="37" creationId="{D6424F93-F293-4AB0-B10E-4FBBF47904E2}"/>
          </ac:spMkLst>
        </pc:spChg>
        <pc:spChg chg="add">
          <ac:chgData name="Ramsha Azeemi" userId="acf0d96c540c28cb" providerId="Windows Live" clId="Web-{BBA4AF79-91AC-4B76-903E-23DD12F529D4}" dt="2019-04-16T12:57:06.904" v="302"/>
          <ac:spMkLst>
            <pc:docMk/>
            <pc:sldMk cId="1749744850" sldId="272"/>
            <ac:spMk id="40" creationId="{4AC0CD9D-7610-4620-93B4-798CCD9AB581}"/>
          </ac:spMkLst>
        </pc:spChg>
        <pc:spChg chg="add">
          <ac:chgData name="Ramsha Azeemi" userId="acf0d96c540c28cb" providerId="Windows Live" clId="Web-{BBA4AF79-91AC-4B76-903E-23DD12F529D4}" dt="2019-04-16T12:57:06.904" v="302"/>
          <ac:spMkLst>
            <pc:docMk/>
            <pc:sldMk cId="1749744850" sldId="272"/>
            <ac:spMk id="43" creationId="{DE4D62F9-188E-4530-84C2-24BDEE4BEB82}"/>
          </ac:spMkLst>
        </pc:spChg>
        <pc:spChg chg="add">
          <ac:chgData name="Ramsha Azeemi" userId="acf0d96c540c28cb" providerId="Windows Live" clId="Web-{BBA4AF79-91AC-4B76-903E-23DD12F529D4}" dt="2019-04-16T12:57:06.904" v="302"/>
          <ac:spMkLst>
            <pc:docMk/>
            <pc:sldMk cId="1749744850" sldId="272"/>
            <ac:spMk id="44" creationId="{757B325C-3E35-45CF-9D07-3BCB281F3B9C}"/>
          </ac:spMkLst>
        </pc:spChg>
        <pc:spChg chg="add">
          <ac:chgData name="Ramsha Azeemi" userId="acf0d96c540c28cb" providerId="Windows Live" clId="Web-{BBA4AF79-91AC-4B76-903E-23DD12F529D4}" dt="2019-04-16T12:57:06.904" v="302"/>
          <ac:spMkLst>
            <pc:docMk/>
            <pc:sldMk cId="1749744850" sldId="272"/>
            <ac:spMk id="45" creationId="{C24BEC42-AFF3-40D1-93A2-A27A42E1E23C}"/>
          </ac:spMkLst>
        </pc:spChg>
        <pc:spChg chg="add">
          <ac:chgData name="Ramsha Azeemi" userId="acf0d96c540c28cb" providerId="Windows Live" clId="Web-{BBA4AF79-91AC-4B76-903E-23DD12F529D4}" dt="2019-04-16T12:57:06.904" v="302"/>
          <ac:spMkLst>
            <pc:docMk/>
            <pc:sldMk cId="1749744850" sldId="272"/>
            <ac:spMk id="46" creationId="{608F427C-1EC9-4280-9367-F2B3AA063E82}"/>
          </ac:spMkLst>
        </pc:spChg>
        <pc:spChg chg="add">
          <ac:chgData name="Ramsha Azeemi" userId="acf0d96c540c28cb" providerId="Windows Live" clId="Web-{BBA4AF79-91AC-4B76-903E-23DD12F529D4}" dt="2019-04-16T12:57:06.904" v="302"/>
          <ac:spMkLst>
            <pc:docMk/>
            <pc:sldMk cId="1749744850" sldId="272"/>
            <ac:spMk id="47" creationId="{F98810A7-E114-447A-A7D6-69B27CFB5650}"/>
          </ac:spMkLst>
        </pc:spChg>
        <pc:spChg chg="add mod">
          <ac:chgData name="Ramsha Azeemi" userId="acf0d96c540c28cb" providerId="Windows Live" clId="Web-{BBA4AF79-91AC-4B76-903E-23DD12F529D4}" dt="2019-04-16T12:57:14.576" v="303"/>
          <ac:spMkLst>
            <pc:docMk/>
            <pc:sldMk cId="1749744850" sldId="272"/>
            <ac:spMk id="49" creationId="{7DC0578F-93DC-47E2-B0EB-BE214F2C1166}"/>
          </ac:spMkLst>
        </pc:spChg>
        <pc:picChg chg="add del mod ord modCrop">
          <ac:chgData name="Ramsha Azeemi" userId="acf0d96c540c28cb" providerId="Windows Live" clId="Web-{BBA4AF79-91AC-4B76-903E-23DD12F529D4}" dt="2019-04-16T12:57:14.576" v="303"/>
          <ac:picMkLst>
            <pc:docMk/>
            <pc:sldMk cId="1749744850" sldId="272"/>
            <ac:picMk id="4" creationId="{6B88A8AF-D73B-4115-B733-4BD8E734E2D6}"/>
          </ac:picMkLst>
        </pc:picChg>
        <pc:picChg chg="add del">
          <ac:chgData name="Ramsha Azeemi" userId="acf0d96c540c28cb" providerId="Windows Live" clId="Web-{BBA4AF79-91AC-4B76-903E-23DD12F529D4}" dt="2019-04-16T12:56:45.560" v="297"/>
          <ac:picMkLst>
            <pc:docMk/>
            <pc:sldMk cId="1749744850" sldId="272"/>
            <ac:picMk id="6" creationId="{41B68C77-138E-4BF7-A276-BD0C78A4219F}"/>
          </ac:picMkLst>
        </pc:picChg>
        <pc:picChg chg="add del">
          <ac:chgData name="Ramsha Azeemi" userId="acf0d96c540c28cb" providerId="Windows Live" clId="Web-{BBA4AF79-91AC-4B76-903E-23DD12F529D4}" dt="2019-04-16T12:56:20.700" v="295"/>
          <ac:picMkLst>
            <pc:docMk/>
            <pc:sldMk cId="1749744850" sldId="272"/>
            <ac:picMk id="7" creationId="{6B88A8AF-D73B-4115-B733-4BD8E734E2D6}"/>
          </ac:picMkLst>
        </pc:picChg>
        <pc:picChg chg="add del">
          <ac:chgData name="Ramsha Azeemi" userId="acf0d96c540c28cb" providerId="Windows Live" clId="Web-{BBA4AF79-91AC-4B76-903E-23DD12F529D4}" dt="2019-04-16T12:56:57.092" v="299"/>
          <ac:picMkLst>
            <pc:docMk/>
            <pc:sldMk cId="1749744850" sldId="272"/>
            <ac:picMk id="8" creationId="{41B68C77-138E-4BF7-A276-BD0C78A4219F}"/>
          </ac:picMkLst>
        </pc:picChg>
        <pc:picChg chg="add del">
          <ac:chgData name="Ramsha Azeemi" userId="acf0d96c540c28cb" providerId="Windows Live" clId="Web-{BBA4AF79-91AC-4B76-903E-23DD12F529D4}" dt="2019-04-16T12:56:57.092" v="299"/>
          <ac:picMkLst>
            <pc:docMk/>
            <pc:sldMk cId="1749744850" sldId="272"/>
            <ac:picMk id="10" creationId="{7C268552-D473-46ED-B1B8-422042C4DEF1}"/>
          </ac:picMkLst>
        </pc:picChg>
        <pc:picChg chg="add del">
          <ac:chgData name="Ramsha Azeemi" userId="acf0d96c540c28cb" providerId="Windows Live" clId="Web-{BBA4AF79-91AC-4B76-903E-23DD12F529D4}" dt="2019-04-16T12:56:45.560" v="297"/>
          <ac:picMkLst>
            <pc:docMk/>
            <pc:sldMk cId="1749744850" sldId="272"/>
            <ac:picMk id="11" creationId="{7C268552-D473-46ED-B1B8-422042C4DEF1}"/>
          </ac:picMkLst>
        </pc:picChg>
        <pc:picChg chg="add del">
          <ac:chgData name="Ramsha Azeemi" userId="acf0d96c540c28cb" providerId="Windows Live" clId="Web-{BBA4AF79-91AC-4B76-903E-23DD12F529D4}" dt="2019-04-16T12:56:45.560" v="297"/>
          <ac:picMkLst>
            <pc:docMk/>
            <pc:sldMk cId="1749744850" sldId="272"/>
            <ac:picMk id="15" creationId="{B9238B3E-24AA-439A-B527-6C5DF6D72145}"/>
          </ac:picMkLst>
        </pc:picChg>
        <pc:picChg chg="add del">
          <ac:chgData name="Ramsha Azeemi" userId="acf0d96c540c28cb" providerId="Windows Live" clId="Web-{BBA4AF79-91AC-4B76-903E-23DD12F529D4}" dt="2019-04-16T12:56:45.560" v="297"/>
          <ac:picMkLst>
            <pc:docMk/>
            <pc:sldMk cId="1749744850" sldId="272"/>
            <ac:picMk id="17" creationId="{69F01145-BEA3-4CBF-AA21-10077B948CA8}"/>
          </ac:picMkLst>
        </pc:picChg>
        <pc:picChg chg="add del">
          <ac:chgData name="Ramsha Azeemi" userId="acf0d96c540c28cb" providerId="Windows Live" clId="Web-{BBA4AF79-91AC-4B76-903E-23DD12F529D4}" dt="2019-04-16T12:56:57.092" v="299"/>
          <ac:picMkLst>
            <pc:docMk/>
            <pc:sldMk cId="1749744850" sldId="272"/>
            <ac:picMk id="22" creationId="{B9238B3E-24AA-439A-B527-6C5DF6D72145}"/>
          </ac:picMkLst>
        </pc:picChg>
        <pc:picChg chg="add del">
          <ac:chgData name="Ramsha Azeemi" userId="acf0d96c540c28cb" providerId="Windows Live" clId="Web-{BBA4AF79-91AC-4B76-903E-23DD12F529D4}" dt="2019-04-16T12:56:57.092" v="299"/>
          <ac:picMkLst>
            <pc:docMk/>
            <pc:sldMk cId="1749744850" sldId="272"/>
            <ac:picMk id="24" creationId="{69F01145-BEA3-4CBF-AA21-10077B948CA8}"/>
          </ac:picMkLst>
        </pc:picChg>
        <pc:picChg chg="add del">
          <ac:chgData name="Ramsha Azeemi" userId="acf0d96c540c28cb" providerId="Windows Live" clId="Web-{BBA4AF79-91AC-4B76-903E-23DD12F529D4}" dt="2019-04-16T12:57:06.873" v="301"/>
          <ac:picMkLst>
            <pc:docMk/>
            <pc:sldMk cId="1749744850" sldId="272"/>
            <ac:picMk id="35" creationId="{6B88A8AF-D73B-4115-B733-4BD8E734E2D6}"/>
          </ac:picMkLst>
        </pc:picChg>
        <pc:picChg chg="add">
          <ac:chgData name="Ramsha Azeemi" userId="acf0d96c540c28cb" providerId="Windows Live" clId="Web-{BBA4AF79-91AC-4B76-903E-23DD12F529D4}" dt="2019-04-16T12:57:06.904" v="302"/>
          <ac:picMkLst>
            <pc:docMk/>
            <pc:sldMk cId="1749744850" sldId="272"/>
            <ac:picMk id="38" creationId="{41B68C77-138E-4BF7-A276-BD0C78A4219F}"/>
          </ac:picMkLst>
        </pc:picChg>
        <pc:picChg chg="add">
          <ac:chgData name="Ramsha Azeemi" userId="acf0d96c540c28cb" providerId="Windows Live" clId="Web-{BBA4AF79-91AC-4B76-903E-23DD12F529D4}" dt="2019-04-16T12:57:06.904" v="302"/>
          <ac:picMkLst>
            <pc:docMk/>
            <pc:sldMk cId="1749744850" sldId="272"/>
            <ac:picMk id="39" creationId="{7C268552-D473-46ED-B1B8-422042C4DEF1}"/>
          </ac:picMkLst>
        </pc:picChg>
        <pc:picChg chg="add">
          <ac:chgData name="Ramsha Azeemi" userId="acf0d96c540c28cb" providerId="Windows Live" clId="Web-{BBA4AF79-91AC-4B76-903E-23DD12F529D4}" dt="2019-04-16T12:57:06.904" v="302"/>
          <ac:picMkLst>
            <pc:docMk/>
            <pc:sldMk cId="1749744850" sldId="272"/>
            <ac:picMk id="41" creationId="{B9238B3E-24AA-439A-B527-6C5DF6D72145}"/>
          </ac:picMkLst>
        </pc:picChg>
        <pc:picChg chg="add">
          <ac:chgData name="Ramsha Azeemi" userId="acf0d96c540c28cb" providerId="Windows Live" clId="Web-{BBA4AF79-91AC-4B76-903E-23DD12F529D4}" dt="2019-04-16T12:57:06.904" v="302"/>
          <ac:picMkLst>
            <pc:docMk/>
            <pc:sldMk cId="1749744850" sldId="272"/>
            <ac:picMk id="42" creationId="{69F01145-BEA3-4CBF-AA21-10077B948CA8}"/>
          </ac:picMkLst>
        </pc:picChg>
      </pc:sldChg>
      <pc:sldChg chg="addSp delSp modSp new">
        <pc:chgData name="Ramsha Azeemi" userId="acf0d96c540c28cb" providerId="Windows Live" clId="Web-{BBA4AF79-91AC-4B76-903E-23DD12F529D4}" dt="2019-04-16T13:11:57.930" v="511"/>
        <pc:sldMkLst>
          <pc:docMk/>
          <pc:sldMk cId="2346516553" sldId="272"/>
        </pc:sldMkLst>
        <pc:spChg chg="mod">
          <ac:chgData name="Ramsha Azeemi" userId="acf0d96c540c28cb" providerId="Windows Live" clId="Web-{BBA4AF79-91AC-4B76-903E-23DD12F529D4}" dt="2019-04-16T12:58:25.032" v="317" actId="20577"/>
          <ac:spMkLst>
            <pc:docMk/>
            <pc:sldMk cId="2346516553" sldId="272"/>
            <ac:spMk id="2" creationId="{9AF24CAC-58A4-4A9D-9168-B26235C4B5D1}"/>
          </ac:spMkLst>
        </pc:spChg>
        <pc:spChg chg="del">
          <ac:chgData name="Ramsha Azeemi" userId="acf0d96c540c28cb" providerId="Windows Live" clId="Web-{BBA4AF79-91AC-4B76-903E-23DD12F529D4}" dt="2019-04-16T13:00:14.519" v="318"/>
          <ac:spMkLst>
            <pc:docMk/>
            <pc:sldMk cId="2346516553" sldId="272"/>
            <ac:spMk id="3" creationId="{16C5A305-A593-4FA1-A7CD-9341BBDA0530}"/>
          </ac:spMkLst>
        </pc:spChg>
        <pc:spChg chg="add del mod">
          <ac:chgData name="Ramsha Azeemi" userId="acf0d96c540c28cb" providerId="Windows Live" clId="Web-{BBA4AF79-91AC-4B76-903E-23DD12F529D4}" dt="2019-04-16T13:04:45.886" v="355"/>
          <ac:spMkLst>
            <pc:docMk/>
            <pc:sldMk cId="2346516553" sldId="272"/>
            <ac:spMk id="36" creationId="{3F9F263F-3440-43D8-ABBD-499836B5DD55}"/>
          </ac:spMkLst>
        </pc:spChg>
        <pc:spChg chg="add mod">
          <ac:chgData name="Ramsha Azeemi" userId="acf0d96c540c28cb" providerId="Windows Live" clId="Web-{BBA4AF79-91AC-4B76-903E-23DD12F529D4}" dt="2019-04-16T13:03:43.072" v="343" actId="14100"/>
          <ac:spMkLst>
            <pc:docMk/>
            <pc:sldMk cId="2346516553" sldId="272"/>
            <ac:spMk id="38" creationId="{731577DB-BACB-4AC7-BA6F-18A345E423E7}"/>
          </ac:spMkLst>
        </pc:spChg>
        <pc:spChg chg="add mod">
          <ac:chgData name="Ramsha Azeemi" userId="acf0d96c540c28cb" providerId="Windows Live" clId="Web-{BBA4AF79-91AC-4B76-903E-23DD12F529D4}" dt="2019-04-16T13:04:13.401" v="348" actId="1076"/>
          <ac:spMkLst>
            <pc:docMk/>
            <pc:sldMk cId="2346516553" sldId="272"/>
            <ac:spMk id="40" creationId="{E51580B1-D0DC-4D68-91C7-E4E49F86F9D0}"/>
          </ac:spMkLst>
        </pc:spChg>
        <pc:spChg chg="add mod">
          <ac:chgData name="Ramsha Azeemi" userId="acf0d96c540c28cb" providerId="Windows Live" clId="Web-{BBA4AF79-91AC-4B76-903E-23DD12F529D4}" dt="2019-04-16T13:08:25.158" v="464" actId="1076"/>
          <ac:spMkLst>
            <pc:docMk/>
            <pc:sldMk cId="2346516553" sldId="272"/>
            <ac:spMk id="41" creationId="{3C169E74-651C-4ED0-A6A6-9778FA2C6A19}"/>
          </ac:spMkLst>
        </pc:spChg>
        <pc:spChg chg="add mod">
          <ac:chgData name="Ramsha Azeemi" userId="acf0d96c540c28cb" providerId="Windows Live" clId="Web-{BBA4AF79-91AC-4B76-903E-23DD12F529D4}" dt="2019-04-16T13:08:47.909" v="468" actId="1076"/>
          <ac:spMkLst>
            <pc:docMk/>
            <pc:sldMk cId="2346516553" sldId="272"/>
            <ac:spMk id="42" creationId="{9D22599A-5DFD-4339-AB5D-3B4A279299B3}"/>
          </ac:spMkLst>
        </pc:spChg>
        <pc:spChg chg="add mod">
          <ac:chgData name="Ramsha Azeemi" userId="acf0d96c540c28cb" providerId="Windows Live" clId="Web-{BBA4AF79-91AC-4B76-903E-23DD12F529D4}" dt="2019-04-16T13:08:39.753" v="467" actId="1076"/>
          <ac:spMkLst>
            <pc:docMk/>
            <pc:sldMk cId="2346516553" sldId="272"/>
            <ac:spMk id="43" creationId="{52A2684E-09E5-44A6-A97D-53CB99B547F9}"/>
          </ac:spMkLst>
        </pc:spChg>
        <pc:spChg chg="add mod">
          <ac:chgData name="Ramsha Azeemi" userId="acf0d96c540c28cb" providerId="Windows Live" clId="Web-{BBA4AF79-91AC-4B76-903E-23DD12F529D4}" dt="2019-04-16T13:08:35.409" v="466" actId="1076"/>
          <ac:spMkLst>
            <pc:docMk/>
            <pc:sldMk cId="2346516553" sldId="272"/>
            <ac:spMk id="44" creationId="{0506D02B-6682-475F-AD32-50E4255954A7}"/>
          </ac:spMkLst>
        </pc:spChg>
        <pc:spChg chg="add mod">
          <ac:chgData name="Ramsha Azeemi" userId="acf0d96c540c28cb" providerId="Windows Live" clId="Web-{BBA4AF79-91AC-4B76-903E-23DD12F529D4}" dt="2019-04-16T13:08:30.252" v="465" actId="1076"/>
          <ac:spMkLst>
            <pc:docMk/>
            <pc:sldMk cId="2346516553" sldId="272"/>
            <ac:spMk id="45" creationId="{5D1D116E-AB1B-49AC-9D6F-B69FA86859CE}"/>
          </ac:spMkLst>
        </pc:spChg>
        <pc:spChg chg="add mod">
          <ac:chgData name="Ramsha Azeemi" userId="acf0d96c540c28cb" providerId="Windows Live" clId="Web-{BBA4AF79-91AC-4B76-903E-23DD12F529D4}" dt="2019-04-16T13:07:51.267" v="458" actId="20577"/>
          <ac:spMkLst>
            <pc:docMk/>
            <pc:sldMk cId="2346516553" sldId="272"/>
            <ac:spMk id="46" creationId="{B6DEA4CF-0232-4572-868D-FAE3F81C1527}"/>
          </ac:spMkLst>
        </pc:spChg>
        <pc:spChg chg="add mod">
          <ac:chgData name="Ramsha Azeemi" userId="acf0d96c540c28cb" providerId="Windows Live" clId="Web-{BBA4AF79-91AC-4B76-903E-23DD12F529D4}" dt="2019-04-16T13:08:05.845" v="463" actId="20577"/>
          <ac:spMkLst>
            <pc:docMk/>
            <pc:sldMk cId="2346516553" sldId="272"/>
            <ac:spMk id="47" creationId="{939DBA63-F2C8-41D9-AA0E-28713FCB11F1}"/>
          </ac:spMkLst>
        </pc:spChg>
        <pc:spChg chg="add del mod">
          <ac:chgData name="Ramsha Azeemi" userId="acf0d96c540c28cb" providerId="Windows Live" clId="Web-{BBA4AF79-91AC-4B76-903E-23DD12F529D4}" dt="2019-04-16T13:11:01.272" v="504"/>
          <ac:spMkLst>
            <pc:docMk/>
            <pc:sldMk cId="2346516553" sldId="272"/>
            <ac:spMk id="48" creationId="{BDA46408-7C29-4751-A9AA-A042FD8A6559}"/>
          </ac:spMkLst>
        </pc:spChg>
        <pc:spChg chg="add del mod">
          <ac:chgData name="Ramsha Azeemi" userId="acf0d96c540c28cb" providerId="Windows Live" clId="Web-{BBA4AF79-91AC-4B76-903E-23DD12F529D4}" dt="2019-04-16T13:10:02.506" v="491"/>
          <ac:spMkLst>
            <pc:docMk/>
            <pc:sldMk cId="2346516553" sldId="272"/>
            <ac:spMk id="49" creationId="{02EFC7DC-A501-43DD-8054-9EF11A3068CB}"/>
          </ac:spMkLst>
        </pc:spChg>
        <pc:spChg chg="add del">
          <ac:chgData name="Ramsha Azeemi" userId="acf0d96c540c28cb" providerId="Windows Live" clId="Web-{BBA4AF79-91AC-4B76-903E-23DD12F529D4}" dt="2019-04-16T13:09:59.317" v="490"/>
          <ac:spMkLst>
            <pc:docMk/>
            <pc:sldMk cId="2346516553" sldId="272"/>
            <ac:spMk id="50" creationId="{6E1AC022-9B7D-49F8-A944-FEC5EAB2F3CD}"/>
          </ac:spMkLst>
        </pc:spChg>
        <pc:spChg chg="add mod">
          <ac:chgData name="Ramsha Azeemi" userId="acf0d96c540c28cb" providerId="Windows Live" clId="Web-{BBA4AF79-91AC-4B76-903E-23DD12F529D4}" dt="2019-04-16T13:11:14.538" v="506" actId="1076"/>
          <ac:spMkLst>
            <pc:docMk/>
            <pc:sldMk cId="2346516553" sldId="272"/>
            <ac:spMk id="51" creationId="{D6D101DC-C892-42F2-8865-5093DEB49278}"/>
          </ac:spMkLst>
        </pc:spChg>
        <pc:graphicFrameChg chg="add del mod ord modGraphic">
          <ac:chgData name="Ramsha Azeemi" userId="acf0d96c540c28cb" providerId="Windows Live" clId="Web-{BBA4AF79-91AC-4B76-903E-23DD12F529D4}" dt="2019-04-16T13:00:36.365" v="319"/>
          <ac:graphicFrameMkLst>
            <pc:docMk/>
            <pc:sldMk cId="2346516553" sldId="272"/>
            <ac:graphicFrameMk id="4" creationId="{CF0E5385-64EF-4B0E-96A8-383E3D0B9376}"/>
          </ac:graphicFrameMkLst>
        </pc:graphicFrameChg>
        <pc:cxnChg chg="add mod">
          <ac:chgData name="Ramsha Azeemi" userId="acf0d96c540c28cb" providerId="Windows Live" clId="Web-{BBA4AF79-91AC-4B76-903E-23DD12F529D4}" dt="2019-04-16T13:11:57.930" v="511"/>
          <ac:cxnSpMkLst>
            <pc:docMk/>
            <pc:sldMk cId="2346516553" sldId="272"/>
            <ac:cxnSpMk id="52" creationId="{E5B8CD23-3B5F-445C-8633-C448F60220DB}"/>
          </ac:cxnSpMkLst>
        </pc:cxnChg>
        <pc:cxnChg chg="add mod">
          <ac:chgData name="Ramsha Azeemi" userId="acf0d96c540c28cb" providerId="Windows Live" clId="Web-{BBA4AF79-91AC-4B76-903E-23DD12F529D4}" dt="2019-04-16T13:11:49.555" v="509" actId="1076"/>
          <ac:cxnSpMkLst>
            <pc:docMk/>
            <pc:sldMk cId="2346516553" sldId="272"/>
            <ac:cxnSpMk id="53" creationId="{BD785075-40AA-493C-8EDB-F0F49EEA371F}"/>
          </ac:cxnSpMkLst>
        </pc:cxnChg>
      </pc:sldChg>
    </pc:docChg>
  </pc:docChgLst>
  <pc:docChgLst>
    <pc:chgData name="Ramsha Azeemi" userId="acf0d96c540c28cb" providerId="Windows Live" clId="Web-{6C602730-58C3-455B-94C5-951558F73874}"/>
    <pc:docChg chg="addSld delSld modSld">
      <pc:chgData name="Ramsha Azeemi" userId="acf0d96c540c28cb" providerId="Windows Live" clId="Web-{6C602730-58C3-455B-94C5-951558F73874}" dt="2019-04-15T21:33:46.394" v="116" actId="20577"/>
      <pc:docMkLst>
        <pc:docMk/>
      </pc:docMkLst>
      <pc:sldChg chg="addSp delSp modSp mod setBg setClrOvrMap delDesignElem">
        <pc:chgData name="Ramsha Azeemi" userId="acf0d96c540c28cb" providerId="Windows Live" clId="Web-{6C602730-58C3-455B-94C5-951558F73874}" dt="2019-04-15T21:30:20.956" v="27"/>
        <pc:sldMkLst>
          <pc:docMk/>
          <pc:sldMk cId="2299734367" sldId="256"/>
        </pc:sldMkLst>
        <pc:spChg chg="mod">
          <ac:chgData name="Ramsha Azeemi" userId="acf0d96c540c28cb" providerId="Windows Live" clId="Web-{6C602730-58C3-455B-94C5-951558F73874}" dt="2019-04-15T21:30:20.956" v="27"/>
          <ac:spMkLst>
            <pc:docMk/>
            <pc:sldMk cId="2299734367" sldId="256"/>
            <ac:spMk id="2" creationId="{00000000-0000-0000-0000-000000000000}"/>
          </ac:spMkLst>
        </pc:spChg>
        <pc:spChg chg="mod">
          <ac:chgData name="Ramsha Azeemi" userId="acf0d96c540c28cb" providerId="Windows Live" clId="Web-{6C602730-58C3-455B-94C5-951558F73874}" dt="2019-04-15T21:30:20.956" v="27"/>
          <ac:spMkLst>
            <pc:docMk/>
            <pc:sldMk cId="2299734367" sldId="256"/>
            <ac:spMk id="3" creationId="{00000000-0000-0000-0000-000000000000}"/>
          </ac:spMkLst>
        </pc:spChg>
        <pc:spChg chg="add del">
          <ac:chgData name="Ramsha Azeemi" userId="acf0d96c540c28cb" providerId="Windows Live" clId="Web-{6C602730-58C3-455B-94C5-951558F73874}" dt="2019-04-15T21:30:20.956" v="27"/>
          <ac:spMkLst>
            <pc:docMk/>
            <pc:sldMk cId="2299734367" sldId="256"/>
            <ac:spMk id="9" creationId="{757B325C-3E35-45CF-9D07-3BCB281F3B9C}"/>
          </ac:spMkLst>
        </pc:spChg>
        <pc:spChg chg="add del">
          <ac:chgData name="Ramsha Azeemi" userId="acf0d96c540c28cb" providerId="Windows Live" clId="Web-{6C602730-58C3-455B-94C5-951558F73874}" dt="2019-04-15T21:30:20.956" v="27"/>
          <ac:spMkLst>
            <pc:docMk/>
            <pc:sldMk cId="2299734367" sldId="256"/>
            <ac:spMk id="11" creationId="{C24BEC42-AFF3-40D1-93A2-A27A42E1E23C}"/>
          </ac:spMkLst>
        </pc:spChg>
        <pc:spChg chg="add del">
          <ac:chgData name="Ramsha Azeemi" userId="acf0d96c540c28cb" providerId="Windows Live" clId="Web-{6C602730-58C3-455B-94C5-951558F73874}" dt="2019-04-15T21:30:20.956" v="27"/>
          <ac:spMkLst>
            <pc:docMk/>
            <pc:sldMk cId="2299734367" sldId="256"/>
            <ac:spMk id="13" creationId="{608F427C-1EC9-4280-9367-F2B3AA063E82}"/>
          </ac:spMkLst>
        </pc:spChg>
        <pc:spChg chg="add del">
          <ac:chgData name="Ramsha Azeemi" userId="acf0d96c540c28cb" providerId="Windows Live" clId="Web-{6C602730-58C3-455B-94C5-951558F73874}" dt="2019-04-15T21:30:20.956" v="27"/>
          <ac:spMkLst>
            <pc:docMk/>
            <pc:sldMk cId="2299734367" sldId="256"/>
            <ac:spMk id="15" creationId="{F98810A7-E114-447A-A7D6-69B27CFB5650}"/>
          </ac:spMkLst>
        </pc:spChg>
        <pc:spChg chg="add del">
          <ac:chgData name="Ramsha Azeemi" userId="acf0d96c540c28cb" providerId="Windows Live" clId="Web-{6C602730-58C3-455B-94C5-951558F73874}" dt="2019-04-15T21:20:02.408" v="8"/>
          <ac:spMkLst>
            <pc:docMk/>
            <pc:sldMk cId="2299734367" sldId="256"/>
            <ac:spMk id="17" creationId="{BFEFF673-A9DE-416D-A04E-1D50904542A9}"/>
          </ac:spMkLst>
        </pc:spChg>
        <pc:spChg chg="add del">
          <ac:chgData name="Ramsha Azeemi" userId="acf0d96c540c28cb" providerId="Windows Live" clId="Web-{6C602730-58C3-455B-94C5-951558F73874}" dt="2019-04-15T21:20:15.908" v="10"/>
          <ac:spMkLst>
            <pc:docMk/>
            <pc:sldMk cId="2299734367" sldId="256"/>
            <ac:spMk id="18" creationId="{A4322390-8B58-46BE-88EB-D9FD30C08743}"/>
          </ac:spMkLst>
        </pc:spChg>
        <pc:spChg chg="add del">
          <ac:chgData name="Ramsha Azeemi" userId="acf0d96c540c28cb" providerId="Windows Live" clId="Web-{6C602730-58C3-455B-94C5-951558F73874}" dt="2019-04-15T21:20:15.908" v="10"/>
          <ac:spMkLst>
            <pc:docMk/>
            <pc:sldMk cId="2299734367" sldId="256"/>
            <ac:spMk id="19" creationId="{C885E190-58DD-42DD-A4A8-401E15C92A52}"/>
          </ac:spMkLst>
        </pc:spChg>
        <pc:spChg chg="add del">
          <ac:chgData name="Ramsha Azeemi" userId="acf0d96c540c28cb" providerId="Windows Live" clId="Web-{6C602730-58C3-455B-94C5-951558F73874}" dt="2019-04-15T21:19:30.267" v="4"/>
          <ac:spMkLst>
            <pc:docMk/>
            <pc:sldMk cId="2299734367" sldId="256"/>
            <ac:spMk id="20" creationId="{A4322390-8B58-46BE-88EB-D9FD30C08743}"/>
          </ac:spMkLst>
        </pc:spChg>
        <pc:spChg chg="add del">
          <ac:chgData name="Ramsha Azeemi" userId="acf0d96c540c28cb" providerId="Windows Live" clId="Web-{6C602730-58C3-455B-94C5-951558F73874}" dt="2019-04-15T21:20:22.861" v="12"/>
          <ac:spMkLst>
            <pc:docMk/>
            <pc:sldMk cId="2299734367" sldId="256"/>
            <ac:spMk id="21" creationId="{F3F4807A-5068-4492-8025-D75F320E908D}"/>
          </ac:spMkLst>
        </pc:spChg>
        <pc:spChg chg="add del">
          <ac:chgData name="Ramsha Azeemi" userId="acf0d96c540c28cb" providerId="Windows Live" clId="Web-{6C602730-58C3-455B-94C5-951558F73874}" dt="2019-04-15T21:19:30.267" v="4"/>
          <ac:spMkLst>
            <pc:docMk/>
            <pc:sldMk cId="2299734367" sldId="256"/>
            <ac:spMk id="22" creationId="{C885E190-58DD-42DD-A4A8-401E15C92A52}"/>
          </ac:spMkLst>
        </pc:spChg>
        <pc:spChg chg="add del">
          <ac:chgData name="Ramsha Azeemi" userId="acf0d96c540c28cb" providerId="Windows Live" clId="Web-{6C602730-58C3-455B-94C5-951558F73874}" dt="2019-04-15T21:20:22.861" v="12"/>
          <ac:spMkLst>
            <pc:docMk/>
            <pc:sldMk cId="2299734367" sldId="256"/>
            <ac:spMk id="23" creationId="{B24996F8-180C-4DCB-8A26-DFA336CDEFBC}"/>
          </ac:spMkLst>
        </pc:spChg>
        <pc:spChg chg="add del">
          <ac:chgData name="Ramsha Azeemi" userId="acf0d96c540c28cb" providerId="Windows Live" clId="Web-{6C602730-58C3-455B-94C5-951558F73874}" dt="2019-04-15T21:20:22.861" v="12"/>
          <ac:spMkLst>
            <pc:docMk/>
            <pc:sldMk cId="2299734367" sldId="256"/>
            <ac:spMk id="24" creationId="{630182B0-3559-41D5-9EBC-0BD86BEDAD09}"/>
          </ac:spMkLst>
        </pc:spChg>
        <pc:spChg chg="add del">
          <ac:chgData name="Ramsha Azeemi" userId="acf0d96c540c28cb" providerId="Windows Live" clId="Web-{6C602730-58C3-455B-94C5-951558F73874}" dt="2019-04-15T21:20:30.048" v="16"/>
          <ac:spMkLst>
            <pc:docMk/>
            <pc:sldMk cId="2299734367" sldId="256"/>
            <ac:spMk id="25" creationId="{BFEFF673-A9DE-416D-A04E-1D50904542A9}"/>
          </ac:spMkLst>
        </pc:spChg>
        <pc:spChg chg="add del">
          <ac:chgData name="Ramsha Azeemi" userId="acf0d96c540c28cb" providerId="Windows Live" clId="Web-{6C602730-58C3-455B-94C5-951558F73874}" dt="2019-04-15T21:20:35.658" v="18"/>
          <ac:spMkLst>
            <pc:docMk/>
            <pc:sldMk cId="2299734367" sldId="256"/>
            <ac:spMk id="26" creationId="{D67CA421-FA2B-47ED-A101-F8BBEBB2976B}"/>
          </ac:spMkLst>
        </pc:spChg>
        <pc:spChg chg="add del">
          <ac:chgData name="Ramsha Azeemi" userId="acf0d96c540c28cb" providerId="Windows Live" clId="Web-{6C602730-58C3-455B-94C5-951558F73874}" dt="2019-04-15T21:20:35.658" v="18"/>
          <ac:spMkLst>
            <pc:docMk/>
            <pc:sldMk cId="2299734367" sldId="256"/>
            <ac:spMk id="27" creationId="{12425D82-CD5E-45A4-9542-70951E59F2D1}"/>
          </ac:spMkLst>
        </pc:spChg>
        <pc:spChg chg="add del">
          <ac:chgData name="Ramsha Azeemi" userId="acf0d96c540c28cb" providerId="Windows Live" clId="Web-{6C602730-58C3-455B-94C5-951558F73874}" dt="2019-04-15T21:20:35.658" v="18"/>
          <ac:spMkLst>
            <pc:docMk/>
            <pc:sldMk cId="2299734367" sldId="256"/>
            <ac:spMk id="28" creationId="{221DB897-A621-4D5F-AC81-91199AC4370E}"/>
          </ac:spMkLst>
        </pc:spChg>
        <pc:spChg chg="add del">
          <ac:chgData name="Ramsha Azeemi" userId="acf0d96c540c28cb" providerId="Windows Live" clId="Web-{6C602730-58C3-455B-94C5-951558F73874}" dt="2019-04-15T21:30:20.956" v="27"/>
          <ac:spMkLst>
            <pc:docMk/>
            <pc:sldMk cId="2299734367" sldId="256"/>
            <ac:spMk id="29" creationId="{A4322390-8B58-46BE-88EB-D9FD30C08743}"/>
          </ac:spMkLst>
        </pc:spChg>
        <pc:spChg chg="add del">
          <ac:chgData name="Ramsha Azeemi" userId="acf0d96c540c28cb" providerId="Windows Live" clId="Web-{6C602730-58C3-455B-94C5-951558F73874}" dt="2019-04-15T21:30:20.956" v="27"/>
          <ac:spMkLst>
            <pc:docMk/>
            <pc:sldMk cId="2299734367" sldId="256"/>
            <ac:spMk id="30" creationId="{C885E190-58DD-42DD-A4A8-401E15C92A52}"/>
          </ac:spMkLst>
        </pc:spChg>
        <pc:picChg chg="mod ord modCrop">
          <ac:chgData name="Ramsha Azeemi" userId="acf0d96c540c28cb" providerId="Windows Live" clId="Web-{6C602730-58C3-455B-94C5-951558F73874}" dt="2019-04-15T21:30:20.956" v="27"/>
          <ac:picMkLst>
            <pc:docMk/>
            <pc:sldMk cId="2299734367" sldId="256"/>
            <ac:picMk id="4" creationId="{0A15D5CE-E2BA-42DA-8FD6-6D0C96AEBF32}"/>
          </ac:picMkLst>
        </pc:picChg>
      </pc:sldChg>
      <pc:sldChg chg="delDesignElem">
        <pc:chgData name="Ramsha Azeemi" userId="acf0d96c540c28cb" providerId="Windows Live" clId="Web-{6C602730-58C3-455B-94C5-951558F73874}" dt="2019-04-15T21:28:50.253" v="21"/>
        <pc:sldMkLst>
          <pc:docMk/>
          <pc:sldMk cId="1135440980" sldId="258"/>
        </pc:sldMkLst>
      </pc:sldChg>
      <pc:sldChg chg="delDesignElem">
        <pc:chgData name="Ramsha Azeemi" userId="acf0d96c540c28cb" providerId="Windows Live" clId="Web-{6C602730-58C3-455B-94C5-951558F73874}" dt="2019-04-15T21:28:50.253" v="22"/>
        <pc:sldMkLst>
          <pc:docMk/>
          <pc:sldMk cId="1596159607" sldId="259"/>
        </pc:sldMkLst>
      </pc:sldChg>
      <pc:sldChg chg="delDesignElem">
        <pc:chgData name="Ramsha Azeemi" userId="acf0d96c540c28cb" providerId="Windows Live" clId="Web-{6C602730-58C3-455B-94C5-951558F73874}" dt="2019-04-15T21:28:50.253" v="23"/>
        <pc:sldMkLst>
          <pc:docMk/>
          <pc:sldMk cId="3509140340" sldId="260"/>
        </pc:sldMkLst>
      </pc:sldChg>
      <pc:sldChg chg="delDesignElem">
        <pc:chgData name="Ramsha Azeemi" userId="acf0d96c540c28cb" providerId="Windows Live" clId="Web-{6C602730-58C3-455B-94C5-951558F73874}" dt="2019-04-15T21:28:50.253" v="24"/>
        <pc:sldMkLst>
          <pc:docMk/>
          <pc:sldMk cId="3116414326" sldId="261"/>
        </pc:sldMkLst>
      </pc:sldChg>
      <pc:sldChg chg="new del">
        <pc:chgData name="Ramsha Azeemi" userId="acf0d96c540c28cb" providerId="Windows Live" clId="Web-{6C602730-58C3-455B-94C5-951558F73874}" dt="2019-04-15T21:30:11.847" v="26"/>
        <pc:sldMkLst>
          <pc:docMk/>
          <pc:sldMk cId="243541590" sldId="263"/>
        </pc:sldMkLst>
      </pc:sldChg>
      <pc:sldChg chg="addSp delSp modSp new mod setBg">
        <pc:chgData name="Ramsha Azeemi" userId="acf0d96c540c28cb" providerId="Windows Live" clId="Web-{6C602730-58C3-455B-94C5-951558F73874}" dt="2019-04-15T21:33:44.473" v="114" actId="20577"/>
        <pc:sldMkLst>
          <pc:docMk/>
          <pc:sldMk cId="663521453" sldId="263"/>
        </pc:sldMkLst>
        <pc:spChg chg="mod ord">
          <ac:chgData name="Ramsha Azeemi" userId="acf0d96c540c28cb" providerId="Windows Live" clId="Web-{6C602730-58C3-455B-94C5-951558F73874}" dt="2019-04-15T21:33:27.488" v="110" actId="1076"/>
          <ac:spMkLst>
            <pc:docMk/>
            <pc:sldMk cId="663521453" sldId="263"/>
            <ac:spMk id="2" creationId="{BCFE22C2-0A52-4A8D-8495-C4CA6DAFD2C2}"/>
          </ac:spMkLst>
        </pc:spChg>
        <pc:spChg chg="del">
          <ac:chgData name="Ramsha Azeemi" userId="acf0d96c540c28cb" providerId="Windows Live" clId="Web-{6C602730-58C3-455B-94C5-951558F73874}" dt="2019-04-15T21:31:00.441" v="29"/>
          <ac:spMkLst>
            <pc:docMk/>
            <pc:sldMk cId="663521453" sldId="263"/>
            <ac:spMk id="3" creationId="{4CA33945-30B9-47C7-AE17-453CD75E38C6}"/>
          </ac:spMkLst>
        </pc:spChg>
        <pc:spChg chg="mod">
          <ac:chgData name="Ramsha Azeemi" userId="acf0d96c540c28cb" providerId="Windows Live" clId="Web-{6C602730-58C3-455B-94C5-951558F73874}" dt="2019-04-15T21:33:44.473" v="114" actId="20577"/>
          <ac:spMkLst>
            <pc:docMk/>
            <pc:sldMk cId="663521453" sldId="263"/>
            <ac:spMk id="4" creationId="{0922DA45-7E64-4A91-AB30-F6A1D1A3565F}"/>
          </ac:spMkLst>
        </pc:spChg>
        <pc:spChg chg="add">
          <ac:chgData name="Ramsha Azeemi" userId="acf0d96c540c28cb" providerId="Windows Live" clId="Web-{6C602730-58C3-455B-94C5-951558F73874}" dt="2019-04-15T21:31:12.644" v="30"/>
          <ac:spMkLst>
            <pc:docMk/>
            <pc:sldMk cId="663521453" sldId="263"/>
            <ac:spMk id="14" creationId="{989BE678-777B-482A-A616-FEDC47B162E5}"/>
          </ac:spMkLst>
        </pc:spChg>
        <pc:spChg chg="add">
          <ac:chgData name="Ramsha Azeemi" userId="acf0d96c540c28cb" providerId="Windows Live" clId="Web-{6C602730-58C3-455B-94C5-951558F73874}" dt="2019-04-15T21:31:12.644" v="30"/>
          <ac:spMkLst>
            <pc:docMk/>
            <pc:sldMk cId="663521453" sldId="263"/>
            <ac:spMk id="20" creationId="{D28BE0C3-2102-4820-B88B-A448B1840D14}"/>
          </ac:spMkLst>
        </pc:spChg>
        <pc:spChg chg="add">
          <ac:chgData name="Ramsha Azeemi" userId="acf0d96c540c28cb" providerId="Windows Live" clId="Web-{6C602730-58C3-455B-94C5-951558F73874}" dt="2019-04-15T21:31:12.644" v="30"/>
          <ac:spMkLst>
            <pc:docMk/>
            <pc:sldMk cId="663521453" sldId="263"/>
            <ac:spMk id="22" creationId="{0D187C4E-14B9-4504-B200-5127823FA78C}"/>
          </ac:spMkLst>
        </pc:spChg>
        <pc:picChg chg="add mod ord modCrop">
          <ac:chgData name="Ramsha Azeemi" userId="acf0d96c540c28cb" providerId="Windows Live" clId="Web-{6C602730-58C3-455B-94C5-951558F73874}" dt="2019-04-15T21:31:12.644" v="30"/>
          <ac:picMkLst>
            <pc:docMk/>
            <pc:sldMk cId="663521453" sldId="263"/>
            <ac:picMk id="5" creationId="{C562C59B-B0BD-46FF-BB1C-E0A2F4666A39}"/>
          </ac:picMkLst>
        </pc:picChg>
        <pc:picChg chg="add">
          <ac:chgData name="Ramsha Azeemi" userId="acf0d96c540c28cb" providerId="Windows Live" clId="Web-{6C602730-58C3-455B-94C5-951558F73874}" dt="2019-04-15T21:31:12.644" v="30"/>
          <ac:picMkLst>
            <pc:docMk/>
            <pc:sldMk cId="663521453" sldId="263"/>
            <ac:picMk id="10" creationId="{DF19BAF3-7E20-4B9D-B544-BABAEEA1FA75}"/>
          </ac:picMkLst>
        </pc:picChg>
        <pc:picChg chg="add">
          <ac:chgData name="Ramsha Azeemi" userId="acf0d96c540c28cb" providerId="Windows Live" clId="Web-{6C602730-58C3-455B-94C5-951558F73874}" dt="2019-04-15T21:31:12.644" v="30"/>
          <ac:picMkLst>
            <pc:docMk/>
            <pc:sldMk cId="663521453" sldId="263"/>
            <ac:picMk id="12" creationId="{950648F4-ABCD-4DF0-8641-76CFB2354721}"/>
          </ac:picMkLst>
        </pc:picChg>
        <pc:picChg chg="add">
          <ac:chgData name="Ramsha Azeemi" userId="acf0d96c540c28cb" providerId="Windows Live" clId="Web-{6C602730-58C3-455B-94C5-951558F73874}" dt="2019-04-15T21:31:12.644" v="30"/>
          <ac:picMkLst>
            <pc:docMk/>
            <pc:sldMk cId="663521453" sldId="263"/>
            <ac:picMk id="16" creationId="{CF1EB4BD-9C7E-4AA3-9681-C7EB0DA6250B}"/>
          </ac:picMkLst>
        </pc:picChg>
        <pc:picChg chg="add">
          <ac:chgData name="Ramsha Azeemi" userId="acf0d96c540c28cb" providerId="Windows Live" clId="Web-{6C602730-58C3-455B-94C5-951558F73874}" dt="2019-04-15T21:31:12.644" v="30"/>
          <ac:picMkLst>
            <pc:docMk/>
            <pc:sldMk cId="663521453" sldId="263"/>
            <ac:picMk id="18" creationId="{94AAE3AA-3759-4D28-B0EF-575F25A5146C}"/>
          </ac:picMkLst>
        </pc:picChg>
      </pc:sldChg>
    </pc:docChg>
  </pc:docChgLst>
  <pc:docChgLst>
    <pc:chgData name="Ramsha Azeemi" userId="acf0d96c540c28cb" providerId="Windows Live" clId="Web-{F0EF66AF-C541-4E6F-BD01-B13321DAC490}"/>
    <pc:docChg chg="addSld modSld">
      <pc:chgData name="Ramsha Azeemi" userId="acf0d96c540c28cb" providerId="Windows Live" clId="Web-{F0EF66AF-C541-4E6F-BD01-B13321DAC490}" dt="2019-04-15T15:47:22.874" v="44" actId="20577"/>
      <pc:docMkLst>
        <pc:docMk/>
      </pc:docMkLst>
      <pc:sldChg chg="modSp">
        <pc:chgData name="Ramsha Azeemi" userId="acf0d96c540c28cb" providerId="Windows Live" clId="Web-{F0EF66AF-C541-4E6F-BD01-B13321DAC490}" dt="2019-04-15T15:46:10.076" v="32" actId="20577"/>
        <pc:sldMkLst>
          <pc:docMk/>
          <pc:sldMk cId="2299734367" sldId="256"/>
        </pc:sldMkLst>
        <pc:spChg chg="mod">
          <ac:chgData name="Ramsha Azeemi" userId="acf0d96c540c28cb" providerId="Windows Live" clId="Web-{F0EF66AF-C541-4E6F-BD01-B13321DAC490}" dt="2019-04-15T15:45:41.608" v="27" actId="14100"/>
          <ac:spMkLst>
            <pc:docMk/>
            <pc:sldMk cId="2299734367" sldId="256"/>
            <ac:spMk id="2" creationId="{00000000-0000-0000-0000-000000000000}"/>
          </ac:spMkLst>
        </pc:spChg>
        <pc:spChg chg="mod">
          <ac:chgData name="Ramsha Azeemi" userId="acf0d96c540c28cb" providerId="Windows Live" clId="Web-{F0EF66AF-C541-4E6F-BD01-B13321DAC490}" dt="2019-04-15T15:46:10.076" v="32" actId="20577"/>
          <ac:spMkLst>
            <pc:docMk/>
            <pc:sldMk cId="2299734367" sldId="256"/>
            <ac:spMk id="3" creationId="{00000000-0000-0000-0000-000000000000}"/>
          </ac:spMkLst>
        </pc:spChg>
      </pc:sldChg>
      <pc:sldChg chg="modSp new">
        <pc:chgData name="Ramsha Azeemi" userId="acf0d96c540c28cb" providerId="Windows Live" clId="Web-{F0EF66AF-C541-4E6F-BD01-B13321DAC490}" dt="2019-04-15T15:47:22.874" v="44" actId="20577"/>
        <pc:sldMkLst>
          <pc:docMk/>
          <pc:sldMk cId="4264497722" sldId="257"/>
        </pc:sldMkLst>
        <pc:spChg chg="mod">
          <ac:chgData name="Ramsha Azeemi" userId="acf0d96c540c28cb" providerId="Windows Live" clId="Web-{F0EF66AF-C541-4E6F-BD01-B13321DAC490}" dt="2019-04-15T15:47:22.874" v="44" actId="20577"/>
          <ac:spMkLst>
            <pc:docMk/>
            <pc:sldMk cId="4264497722" sldId="257"/>
            <ac:spMk id="2" creationId="{600BFB6D-FE59-4A14-A1C1-E3C13BE6F79A}"/>
          </ac:spMkLst>
        </pc:spChg>
      </pc:sldChg>
    </pc:docChg>
  </pc:docChgLst>
  <pc:docChgLst>
    <pc:chgData name="Guest User" providerId="Windows Live" clId="Web-{335160F1-9C50-4523-96AD-38561054F9A4}"/>
    <pc:docChg chg="modSld">
      <pc:chgData name="Guest User" userId="" providerId="Windows Live" clId="Web-{335160F1-9C50-4523-96AD-38561054F9A4}" dt="2019-04-17T08:07:41.892" v="139" actId="20577"/>
      <pc:docMkLst>
        <pc:docMk/>
      </pc:docMkLst>
      <pc:sldChg chg="addSp delSp modSp mod setBg setClrOvrMap">
        <pc:chgData name="Guest User" userId="" providerId="Windows Live" clId="Web-{335160F1-9C50-4523-96AD-38561054F9A4}" dt="2019-04-17T08:07:39.938" v="137" actId="20577"/>
        <pc:sldMkLst>
          <pc:docMk/>
          <pc:sldMk cId="1023901817" sldId="299"/>
        </pc:sldMkLst>
        <pc:spChg chg="mod">
          <ac:chgData name="Guest User" userId="" providerId="Windows Live" clId="Web-{335160F1-9C50-4523-96AD-38561054F9A4}" dt="2019-04-17T08:01:24.567" v="68"/>
          <ac:spMkLst>
            <pc:docMk/>
            <pc:sldMk cId="1023901817" sldId="299"/>
            <ac:spMk id="2" creationId="{83AF258F-DAD6-47BA-BF1C-4108119E0340}"/>
          </ac:spMkLst>
        </pc:spChg>
        <pc:spChg chg="mod">
          <ac:chgData name="Guest User" userId="" providerId="Windows Live" clId="Web-{335160F1-9C50-4523-96AD-38561054F9A4}" dt="2019-04-17T08:07:39.938" v="137" actId="20577"/>
          <ac:spMkLst>
            <pc:docMk/>
            <pc:sldMk cId="1023901817" sldId="299"/>
            <ac:spMk id="3" creationId="{1EBAE6CD-79D6-47C3-B61B-F2B30B5543F4}"/>
          </ac:spMkLst>
        </pc:spChg>
        <pc:spChg chg="del">
          <ac:chgData name="Guest User" userId="" providerId="Windows Live" clId="Web-{335160F1-9C50-4523-96AD-38561054F9A4}" dt="2019-04-17T08:01:24.567" v="68"/>
          <ac:spMkLst>
            <pc:docMk/>
            <pc:sldMk cId="1023901817" sldId="299"/>
            <ac:spMk id="8" creationId="{052BEFF1-896C-45B1-B02C-96A6A1BC389A}"/>
          </ac:spMkLst>
        </pc:spChg>
        <pc:spChg chg="del">
          <ac:chgData name="Guest User" userId="" providerId="Windows Live" clId="Web-{335160F1-9C50-4523-96AD-38561054F9A4}" dt="2019-04-17T08:01:24.567" v="68"/>
          <ac:spMkLst>
            <pc:docMk/>
            <pc:sldMk cId="1023901817" sldId="299"/>
            <ac:spMk id="10" creationId="{BB237A14-61B1-4C00-A670-5D8D68A8668E}"/>
          </ac:spMkLst>
        </pc:spChg>
        <pc:spChg chg="del">
          <ac:chgData name="Guest User" userId="" providerId="Windows Live" clId="Web-{335160F1-9C50-4523-96AD-38561054F9A4}" dt="2019-04-17T08:01:24.567" v="68"/>
          <ac:spMkLst>
            <pc:docMk/>
            <pc:sldMk cId="1023901817" sldId="299"/>
            <ac:spMk id="12" creationId="{8598F259-6F54-47A3-8D13-1603D786A328}"/>
          </ac:spMkLst>
        </pc:spChg>
        <pc:spChg chg="del">
          <ac:chgData name="Guest User" userId="" providerId="Windows Live" clId="Web-{335160F1-9C50-4523-96AD-38561054F9A4}" dt="2019-04-17T08:01:24.567" v="68"/>
          <ac:spMkLst>
            <pc:docMk/>
            <pc:sldMk cId="1023901817" sldId="299"/>
            <ac:spMk id="14" creationId="{0BA768A8-4FED-4ED8-9E46-6BE72188ECD2}"/>
          </ac:spMkLst>
        </pc:spChg>
        <pc:spChg chg="add">
          <ac:chgData name="Guest User" userId="" providerId="Windows Live" clId="Web-{335160F1-9C50-4523-96AD-38561054F9A4}" dt="2019-04-17T08:01:24.567" v="68"/>
          <ac:spMkLst>
            <pc:docMk/>
            <pc:sldMk cId="1023901817" sldId="299"/>
            <ac:spMk id="19" creationId="{A26E2FAE-FA60-497B-B2CB-7702C6FF3A3F}"/>
          </ac:spMkLst>
        </pc:spChg>
        <pc:picChg chg="add del mod">
          <ac:chgData name="Guest User" userId="" providerId="Windows Live" clId="Web-{335160F1-9C50-4523-96AD-38561054F9A4}" dt="2019-04-17T08:01:20.614" v="67"/>
          <ac:picMkLst>
            <pc:docMk/>
            <pc:sldMk cId="1023901817" sldId="299"/>
            <ac:picMk id="4" creationId="{F2CADD7E-4DE3-4279-80C2-2852E5B5663B}"/>
          </ac:picMkLst>
        </pc:picChg>
        <pc:picChg chg="add">
          <ac:chgData name="Guest User" userId="" providerId="Windows Live" clId="Web-{335160F1-9C50-4523-96AD-38561054F9A4}" dt="2019-04-17T08:01:24.567" v="68"/>
          <ac:picMkLst>
            <pc:docMk/>
            <pc:sldMk cId="1023901817" sldId="299"/>
            <ac:picMk id="16" creationId="{F2CADD7E-4DE3-4279-80C2-2852E5B5663B}"/>
          </ac:picMkLst>
        </pc:picChg>
      </pc:sldChg>
    </pc:docChg>
  </pc:docChgLst>
  <pc:docChgLst>
    <pc:chgData name="Guest User" providerId="Windows Live" clId="Web-{60A0A64E-A91A-4C52-A9E3-E2084421C491}"/>
    <pc:docChg chg="modSld">
      <pc:chgData name="Guest User" userId="" providerId="Windows Live" clId="Web-{60A0A64E-A91A-4C52-A9E3-E2084421C491}" dt="2019-04-17T18:27:35.990" v="302" actId="20577"/>
      <pc:docMkLst>
        <pc:docMk/>
      </pc:docMkLst>
      <pc:sldChg chg="modSp">
        <pc:chgData name="Guest User" userId="" providerId="Windows Live" clId="Web-{60A0A64E-A91A-4C52-A9E3-E2084421C491}" dt="2019-04-17T18:27:35.990" v="301" actId="20577"/>
        <pc:sldMkLst>
          <pc:docMk/>
          <pc:sldMk cId="2355836396" sldId="318"/>
        </pc:sldMkLst>
        <pc:spChg chg="mod">
          <ac:chgData name="Guest User" userId="" providerId="Windows Live" clId="Web-{60A0A64E-A91A-4C52-A9E3-E2084421C491}" dt="2019-04-17T18:27:35.990" v="301" actId="20577"/>
          <ac:spMkLst>
            <pc:docMk/>
            <pc:sldMk cId="2355836396" sldId="318"/>
            <ac:spMk id="3" creationId="{BE5CFB00-3DCC-478C-A496-7576BE193A7F}"/>
          </ac:spMkLst>
        </pc:spChg>
      </pc:sldChg>
    </pc:docChg>
  </pc:docChgLst>
  <pc:docChgLst>
    <pc:chgData name="Guest User" providerId="Windows Live" clId="Web-{D728F99C-55D4-43F4-B6DA-F7A1192F80C9}"/>
    <pc:docChg chg="addSld delSld modSld">
      <pc:chgData name="Guest User" userId="" providerId="Windows Live" clId="Web-{D728F99C-55D4-43F4-B6DA-F7A1192F80C9}" dt="2019-04-17T12:40:39.497" v="786" actId="20577"/>
      <pc:docMkLst>
        <pc:docMk/>
      </pc:docMkLst>
      <pc:sldChg chg="addSp delSp modSp mod setBg setClrOvrMap">
        <pc:chgData name="Guest User" userId="" providerId="Windows Live" clId="Web-{D728F99C-55D4-43F4-B6DA-F7A1192F80C9}" dt="2019-04-17T11:18:52.617" v="8"/>
        <pc:sldMkLst>
          <pc:docMk/>
          <pc:sldMk cId="2961190566" sldId="269"/>
        </pc:sldMkLst>
        <pc:spChg chg="mod">
          <ac:chgData name="Guest User" userId="" providerId="Windows Live" clId="Web-{D728F99C-55D4-43F4-B6DA-F7A1192F80C9}" dt="2019-04-17T11:18:52.617" v="8"/>
          <ac:spMkLst>
            <pc:docMk/>
            <pc:sldMk cId="2961190566" sldId="269"/>
            <ac:spMk id="2" creationId="{0CD9B77A-A985-4E40-896D-DE00233D6DC5}"/>
          </ac:spMkLst>
        </pc:spChg>
        <pc:spChg chg="mod">
          <ac:chgData name="Guest User" userId="" providerId="Windows Live" clId="Web-{D728F99C-55D4-43F4-B6DA-F7A1192F80C9}" dt="2019-04-17T11:18:52.617" v="8"/>
          <ac:spMkLst>
            <pc:docMk/>
            <pc:sldMk cId="2961190566" sldId="269"/>
            <ac:spMk id="3" creationId="{9D7872E4-C08B-46B8-9CC3-CB22CCC26C3B}"/>
          </ac:spMkLst>
        </pc:spChg>
        <pc:spChg chg="add">
          <ac:chgData name="Guest User" userId="" providerId="Windows Live" clId="Web-{D728F99C-55D4-43F4-B6DA-F7A1192F80C9}" dt="2019-04-17T11:18:52.617" v="8"/>
          <ac:spMkLst>
            <pc:docMk/>
            <pc:sldMk cId="2961190566" sldId="269"/>
            <ac:spMk id="8" creationId="{052BEFF1-896C-45B1-B02C-96A6A1BC389A}"/>
          </ac:spMkLst>
        </pc:spChg>
        <pc:spChg chg="add">
          <ac:chgData name="Guest User" userId="" providerId="Windows Live" clId="Web-{D728F99C-55D4-43F4-B6DA-F7A1192F80C9}" dt="2019-04-17T11:18:52.617" v="8"/>
          <ac:spMkLst>
            <pc:docMk/>
            <pc:sldMk cId="2961190566" sldId="269"/>
            <ac:spMk id="10" creationId="{BB237A14-61B1-4C00-A670-5D8D68A8668E}"/>
          </ac:spMkLst>
        </pc:spChg>
        <pc:spChg chg="add">
          <ac:chgData name="Guest User" userId="" providerId="Windows Live" clId="Web-{D728F99C-55D4-43F4-B6DA-F7A1192F80C9}" dt="2019-04-17T11:18:52.617" v="8"/>
          <ac:spMkLst>
            <pc:docMk/>
            <pc:sldMk cId="2961190566" sldId="269"/>
            <ac:spMk id="12" creationId="{8598F259-6F54-47A3-8D13-1603D786A328}"/>
          </ac:spMkLst>
        </pc:spChg>
        <pc:spChg chg="add">
          <ac:chgData name="Guest User" userId="" providerId="Windows Live" clId="Web-{D728F99C-55D4-43F4-B6DA-F7A1192F80C9}" dt="2019-04-17T11:18:52.617" v="8"/>
          <ac:spMkLst>
            <pc:docMk/>
            <pc:sldMk cId="2961190566" sldId="269"/>
            <ac:spMk id="14" creationId="{0BA768A8-4FED-4ED8-9E46-6BE72188ECD2}"/>
          </ac:spMkLst>
        </pc:spChg>
        <pc:picChg chg="add del mod">
          <ac:chgData name="Guest User" userId="" providerId="Windows Live" clId="Web-{D728F99C-55D4-43F4-B6DA-F7A1192F80C9}" dt="2019-04-17T11:18:22.554" v="7"/>
          <ac:picMkLst>
            <pc:docMk/>
            <pc:sldMk cId="2961190566" sldId="269"/>
            <ac:picMk id="4" creationId="{76AE4188-86C1-4F2C-9E5C-25F11859068A}"/>
          </ac:picMkLst>
        </pc:picChg>
      </pc:sldChg>
      <pc:sldChg chg="addSp delSp modSp mod setBg setClrOvrMap">
        <pc:chgData name="Guest User" userId="" providerId="Windows Live" clId="Web-{D728F99C-55D4-43F4-B6DA-F7A1192F80C9}" dt="2019-04-17T11:20:46.461" v="11"/>
        <pc:sldMkLst>
          <pc:docMk/>
          <pc:sldMk cId="404650838" sldId="283"/>
        </pc:sldMkLst>
        <pc:spChg chg="mod">
          <ac:chgData name="Guest User" userId="" providerId="Windows Live" clId="Web-{D728F99C-55D4-43F4-B6DA-F7A1192F80C9}" dt="2019-04-17T11:20:46.461" v="11"/>
          <ac:spMkLst>
            <pc:docMk/>
            <pc:sldMk cId="404650838" sldId="283"/>
            <ac:spMk id="2" creationId="{7296396E-9A6A-4D6B-B53D-CFF8DB7359F0}"/>
          </ac:spMkLst>
        </pc:spChg>
        <pc:spChg chg="add">
          <ac:chgData name="Guest User" userId="" providerId="Windows Live" clId="Web-{D728F99C-55D4-43F4-B6DA-F7A1192F80C9}" dt="2019-04-17T11:20:46.461" v="11"/>
          <ac:spMkLst>
            <pc:docMk/>
            <pc:sldMk cId="404650838" sldId="283"/>
            <ac:spMk id="6" creationId="{F747F1B4-B831-4277-8AB0-32767F7EB7BF}"/>
          </ac:spMkLst>
        </pc:spChg>
        <pc:spChg chg="add">
          <ac:chgData name="Guest User" userId="" providerId="Windows Live" clId="Web-{D728F99C-55D4-43F4-B6DA-F7A1192F80C9}" dt="2019-04-17T11:20:46.461" v="11"/>
          <ac:spMkLst>
            <pc:docMk/>
            <pc:sldMk cId="404650838" sldId="283"/>
            <ac:spMk id="7" creationId="{D80CFA21-AB7C-4BEB-9BFF-05764FBBF3C6}"/>
          </ac:spMkLst>
        </pc:spChg>
        <pc:spChg chg="add">
          <ac:chgData name="Guest User" userId="" providerId="Windows Live" clId="Web-{D728F99C-55D4-43F4-B6DA-F7A1192F80C9}" dt="2019-04-17T11:20:46.461" v="11"/>
          <ac:spMkLst>
            <pc:docMk/>
            <pc:sldMk cId="404650838" sldId="283"/>
            <ac:spMk id="8" creationId="{12F7E335-851A-4CAE-B09F-E657819D4600}"/>
          </ac:spMkLst>
        </pc:spChg>
        <pc:spChg chg="add">
          <ac:chgData name="Guest User" userId="" providerId="Windows Live" clId="Web-{D728F99C-55D4-43F4-B6DA-F7A1192F80C9}" dt="2019-04-17T11:20:46.461" v="11"/>
          <ac:spMkLst>
            <pc:docMk/>
            <pc:sldMk cId="404650838" sldId="283"/>
            <ac:spMk id="9" creationId="{10B541F0-7F6E-402E-84D8-CF96EACA5FBC}"/>
          </ac:spMkLst>
        </pc:spChg>
        <pc:spChg chg="add del">
          <ac:chgData name="Guest User" userId="" providerId="Windows Live" clId="Web-{D728F99C-55D4-43F4-B6DA-F7A1192F80C9}" dt="2019-04-17T11:20:46.118" v="10"/>
          <ac:spMkLst>
            <pc:docMk/>
            <pc:sldMk cId="404650838" sldId="283"/>
            <ac:spMk id="10" creationId="{4E78424C-6FD0-41F8-9CAA-5DC19C42359F}"/>
          </ac:spMkLst>
        </pc:spChg>
        <pc:spChg chg="add del mod replId">
          <ac:chgData name="Guest User" userId="" providerId="Windows Live" clId="Web-{D728F99C-55D4-43F4-B6DA-F7A1192F80C9}" dt="2019-04-17T11:20:46.461" v="11"/>
          <ac:spMkLst>
            <pc:docMk/>
            <pc:sldMk cId="404650838" sldId="283"/>
            <ac:spMk id="12" creationId="{92A8763C-2FC6-42CA-97C0-E67BE04389DF}"/>
          </ac:spMkLst>
        </pc:spChg>
        <pc:spChg chg="add del">
          <ac:chgData name="Guest User" userId="" providerId="Windows Live" clId="Web-{D728F99C-55D4-43F4-B6DA-F7A1192F80C9}" dt="2019-04-17T11:20:46.118" v="10"/>
          <ac:spMkLst>
            <pc:docMk/>
            <pc:sldMk cId="404650838" sldId="283"/>
            <ac:spMk id="12" creationId="{DD136760-57DC-4301-8BEA-B71AD2D13905}"/>
          </ac:spMkLst>
        </pc:spChg>
        <pc:spChg chg="add del">
          <ac:chgData name="Guest User" userId="" providerId="Windows Live" clId="Web-{D728F99C-55D4-43F4-B6DA-F7A1192F80C9}" dt="2019-04-17T11:20:46.118" v="10"/>
          <ac:spMkLst>
            <pc:docMk/>
            <pc:sldMk cId="404650838" sldId="283"/>
            <ac:spMk id="14" creationId="{BDC58DEA-1307-4F44-AD47-E613D8B76A89}"/>
          </ac:spMkLst>
        </pc:spChg>
        <pc:spChg chg="add del">
          <ac:chgData name="Guest User" userId="" providerId="Windows Live" clId="Web-{D728F99C-55D4-43F4-B6DA-F7A1192F80C9}" dt="2019-04-17T11:20:46.118" v="10"/>
          <ac:spMkLst>
            <pc:docMk/>
            <pc:sldMk cId="404650838" sldId="283"/>
            <ac:spMk id="16" creationId="{C99B912D-1E4B-42AF-A2BE-CFEFEC916EE7}"/>
          </ac:spMkLst>
        </pc:spChg>
        <pc:graphicFrameChg chg="add del">
          <ac:chgData name="Guest User" userId="" providerId="Windows Live" clId="Web-{D728F99C-55D4-43F4-B6DA-F7A1192F80C9}" dt="2019-04-17T11:20:46.118" v="10"/>
          <ac:graphicFrameMkLst>
            <pc:docMk/>
            <pc:sldMk cId="404650838" sldId="283"/>
            <ac:graphicFrameMk id="5" creationId="{F32048D9-B47B-4210-BB36-052885622636}"/>
          </ac:graphicFrameMkLst>
        </pc:graphicFrameChg>
        <pc:graphicFrameChg chg="add">
          <ac:chgData name="Guest User" userId="" providerId="Windows Live" clId="Web-{D728F99C-55D4-43F4-B6DA-F7A1192F80C9}" dt="2019-04-17T11:20:46.461" v="11"/>
          <ac:graphicFrameMkLst>
            <pc:docMk/>
            <pc:sldMk cId="404650838" sldId="283"/>
            <ac:graphicFrameMk id="11" creationId="{7FA8397D-7FAF-483A-BB8C-E697AEDFBEE0}"/>
          </ac:graphicFrameMkLst>
        </pc:graphicFrameChg>
      </pc:sldChg>
      <pc:sldChg chg="addSp delSp modSp mod setBg setClrOvrMap">
        <pc:chgData name="Guest User" userId="" providerId="Windows Live" clId="Web-{D728F99C-55D4-43F4-B6DA-F7A1192F80C9}" dt="2019-04-17T12:36:54.072" v="771" actId="14100"/>
        <pc:sldMkLst>
          <pc:docMk/>
          <pc:sldMk cId="1023901817" sldId="299"/>
        </pc:sldMkLst>
        <pc:spChg chg="mod">
          <ac:chgData name="Guest User" userId="" providerId="Windows Live" clId="Web-{D728F99C-55D4-43F4-B6DA-F7A1192F80C9}" dt="2019-04-17T11:32:31.936" v="166"/>
          <ac:spMkLst>
            <pc:docMk/>
            <pc:sldMk cId="1023901817" sldId="299"/>
            <ac:spMk id="2" creationId="{83AF258F-DAD6-47BA-BF1C-4108119E0340}"/>
          </ac:spMkLst>
        </pc:spChg>
        <pc:spChg chg="mod">
          <ac:chgData name="Guest User" userId="" providerId="Windows Live" clId="Web-{D728F99C-55D4-43F4-B6DA-F7A1192F80C9}" dt="2019-04-17T11:32:31.936" v="166"/>
          <ac:spMkLst>
            <pc:docMk/>
            <pc:sldMk cId="1023901817" sldId="299"/>
            <ac:spMk id="3" creationId="{1EBAE6CD-79D6-47C3-B61B-F2B30B5543F4}"/>
          </ac:spMkLst>
        </pc:spChg>
        <pc:spChg chg="add mod ord">
          <ac:chgData name="Guest User" userId="" providerId="Windows Live" clId="Web-{D728F99C-55D4-43F4-B6DA-F7A1192F80C9}" dt="2019-04-17T12:36:54.072" v="771" actId="14100"/>
          <ac:spMkLst>
            <pc:docMk/>
            <pc:sldMk cId="1023901817" sldId="299"/>
            <ac:spMk id="4" creationId="{778DC5AC-9DC7-45A7-969A-F70A901F573C}"/>
          </ac:spMkLst>
        </pc:spChg>
        <pc:spChg chg="add del">
          <ac:chgData name="Guest User" userId="" providerId="Windows Live" clId="Web-{D728F99C-55D4-43F4-B6DA-F7A1192F80C9}" dt="2019-04-17T11:32:31.936" v="166"/>
          <ac:spMkLst>
            <pc:docMk/>
            <pc:sldMk cId="1023901817" sldId="299"/>
            <ac:spMk id="19" creationId="{A26E2FAE-FA60-497B-B2CB-7702C6FF3A3F}"/>
          </ac:spMkLst>
        </pc:spChg>
        <pc:spChg chg="add del">
          <ac:chgData name="Guest User" userId="" providerId="Windows Live" clId="Web-{D728F99C-55D4-43F4-B6DA-F7A1192F80C9}" dt="2019-04-17T11:32:21.705" v="161"/>
          <ac:spMkLst>
            <pc:docMk/>
            <pc:sldMk cId="1023901817" sldId="299"/>
            <ac:spMk id="21" creationId="{4F571EA7-BDC6-4E6F-A47A-B5D39E5E70CF}"/>
          </ac:spMkLst>
        </pc:spChg>
        <pc:spChg chg="add del">
          <ac:chgData name="Guest User" userId="" providerId="Windows Live" clId="Web-{D728F99C-55D4-43F4-B6DA-F7A1192F80C9}" dt="2019-04-17T11:32:26.178" v="163"/>
          <ac:spMkLst>
            <pc:docMk/>
            <pc:sldMk cId="1023901817" sldId="299"/>
            <ac:spMk id="22" creationId="{5F3FC718-FDE3-4EF7-921E-A5F374EAF824}"/>
          </ac:spMkLst>
        </pc:spChg>
        <pc:spChg chg="add del">
          <ac:chgData name="Guest User" userId="" providerId="Windows Live" clId="Web-{D728F99C-55D4-43F4-B6DA-F7A1192F80C9}" dt="2019-04-17T11:32:26.178" v="163"/>
          <ac:spMkLst>
            <pc:docMk/>
            <pc:sldMk cId="1023901817" sldId="299"/>
            <ac:spMk id="23" creationId="{FAA0F719-3DC8-4F08-AD8F-5A845658CB9D}"/>
          </ac:spMkLst>
        </pc:spChg>
        <pc:spChg chg="add del">
          <ac:chgData name="Guest User" userId="" providerId="Windows Live" clId="Web-{D728F99C-55D4-43F4-B6DA-F7A1192F80C9}" dt="2019-04-17T11:32:16.241" v="159"/>
          <ac:spMkLst>
            <pc:docMk/>
            <pc:sldMk cId="1023901817" sldId="299"/>
            <ac:spMk id="24" creationId="{0D187C4E-14B9-4504-B200-5127823FA78C}"/>
          </ac:spMkLst>
        </pc:spChg>
        <pc:spChg chg="add">
          <ac:chgData name="Guest User" userId="" providerId="Windows Live" clId="Web-{D728F99C-55D4-43F4-B6DA-F7A1192F80C9}" dt="2019-04-17T11:32:31.936" v="166"/>
          <ac:spMkLst>
            <pc:docMk/>
            <pc:sldMk cId="1023901817" sldId="299"/>
            <ac:spMk id="25" creationId="{0D187C4E-14B9-4504-B200-5127823FA78C}"/>
          </ac:spMkLst>
        </pc:spChg>
        <pc:spChg chg="add del">
          <ac:chgData name="Guest User" userId="" providerId="Windows Live" clId="Web-{D728F99C-55D4-43F4-B6DA-F7A1192F80C9}" dt="2019-04-17T11:32:21.705" v="161"/>
          <ac:spMkLst>
            <pc:docMk/>
            <pc:sldMk cId="1023901817" sldId="299"/>
            <ac:spMk id="26" creationId="{526152D8-615F-4A5A-886D-E14B136CD0D4}"/>
          </ac:spMkLst>
        </pc:spChg>
        <pc:spChg chg="add del">
          <ac:chgData name="Guest User" userId="" providerId="Windows Live" clId="Web-{D728F99C-55D4-43F4-B6DA-F7A1192F80C9}" dt="2019-04-17T11:32:26.178" v="163"/>
          <ac:spMkLst>
            <pc:docMk/>
            <pc:sldMk cId="1023901817" sldId="299"/>
            <ac:spMk id="28" creationId="{7DCB61BE-FA0F-4EFB-BE0E-268BAD8E30D6}"/>
          </ac:spMkLst>
        </pc:spChg>
        <pc:spChg chg="add del">
          <ac:chgData name="Guest User" userId="" providerId="Windows Live" clId="Web-{D728F99C-55D4-43F4-B6DA-F7A1192F80C9}" dt="2019-04-17T11:32:26.178" v="163"/>
          <ac:spMkLst>
            <pc:docMk/>
            <pc:sldMk cId="1023901817" sldId="299"/>
            <ac:spMk id="30" creationId="{A4B31EAA-7423-46F7-9B90-4AB2B09C35C4}"/>
          </ac:spMkLst>
        </pc:spChg>
        <pc:picChg chg="add mod ord">
          <ac:chgData name="Guest User" userId="" providerId="Windows Live" clId="Web-{D728F99C-55D4-43F4-B6DA-F7A1192F80C9}" dt="2019-04-17T11:32:31.936" v="166"/>
          <ac:picMkLst>
            <pc:docMk/>
            <pc:sldMk cId="1023901817" sldId="299"/>
            <ac:picMk id="5" creationId="{B11B70F2-B96E-47EF-BA2A-C57512F54AF6}"/>
          </ac:picMkLst>
        </pc:picChg>
        <pc:picChg chg="add del">
          <ac:chgData name="Guest User" userId="" providerId="Windows Live" clId="Web-{D728F99C-55D4-43F4-B6DA-F7A1192F80C9}" dt="2019-04-17T11:31:34.285" v="149"/>
          <ac:picMkLst>
            <pc:docMk/>
            <pc:sldMk cId="1023901817" sldId="299"/>
            <ac:picMk id="16" creationId="{F2CADD7E-4DE3-4279-80C2-2852E5B5663B}"/>
          </ac:picMkLst>
        </pc:picChg>
      </pc:sldChg>
      <pc:sldChg chg="addSp delSp modSp new mod setBg setClrOvrMap">
        <pc:chgData name="Guest User" userId="" providerId="Windows Live" clId="Web-{D728F99C-55D4-43F4-B6DA-F7A1192F80C9}" dt="2019-04-17T11:38:24.003" v="341" actId="20577"/>
        <pc:sldMkLst>
          <pc:docMk/>
          <pc:sldMk cId="3131210134" sldId="313"/>
        </pc:sldMkLst>
        <pc:spChg chg="mod">
          <ac:chgData name="Guest User" userId="" providerId="Windows Live" clId="Web-{D728F99C-55D4-43F4-B6DA-F7A1192F80C9}" dt="2019-04-17T11:38:01.643" v="332"/>
          <ac:spMkLst>
            <pc:docMk/>
            <pc:sldMk cId="3131210134" sldId="313"/>
            <ac:spMk id="2" creationId="{56E32E48-1000-4280-9135-5CD223B5DFD6}"/>
          </ac:spMkLst>
        </pc:spChg>
        <pc:spChg chg="mod">
          <ac:chgData name="Guest User" userId="" providerId="Windows Live" clId="Web-{D728F99C-55D4-43F4-B6DA-F7A1192F80C9}" dt="2019-04-17T11:38:24.003" v="341" actId="20577"/>
          <ac:spMkLst>
            <pc:docMk/>
            <pc:sldMk cId="3131210134" sldId="313"/>
            <ac:spMk id="3" creationId="{0375B7C6-CBE7-4685-8021-686165C92762}"/>
          </ac:spMkLst>
        </pc:spChg>
        <pc:spChg chg="add del">
          <ac:chgData name="Guest User" userId="" providerId="Windows Live" clId="Web-{D728F99C-55D4-43F4-B6DA-F7A1192F80C9}" dt="2019-04-17T11:38:01.643" v="332"/>
          <ac:spMkLst>
            <pc:docMk/>
            <pc:sldMk cId="3131210134" sldId="313"/>
            <ac:spMk id="8" creationId="{74CD14DB-BB81-479F-A1FC-1C75640E9F84}"/>
          </ac:spMkLst>
        </pc:spChg>
        <pc:spChg chg="add del">
          <ac:chgData name="Guest User" userId="" providerId="Windows Live" clId="Web-{D728F99C-55D4-43F4-B6DA-F7A1192F80C9}" dt="2019-04-17T11:38:01.643" v="332"/>
          <ac:spMkLst>
            <pc:docMk/>
            <pc:sldMk cId="3131210134" sldId="313"/>
            <ac:spMk id="10" creationId="{C943A91B-7CA7-4592-A975-73B1BF8C4C74}"/>
          </ac:spMkLst>
        </pc:spChg>
        <pc:spChg chg="add del">
          <ac:chgData name="Guest User" userId="" providerId="Windows Live" clId="Web-{D728F99C-55D4-43F4-B6DA-F7A1192F80C9}" dt="2019-04-17T11:38:01.643" v="332"/>
          <ac:spMkLst>
            <pc:docMk/>
            <pc:sldMk cId="3131210134" sldId="313"/>
            <ac:spMk id="12" creationId="{EC471314-E46A-414B-8D91-74880E84F187}"/>
          </ac:spMkLst>
        </pc:spChg>
        <pc:spChg chg="add del">
          <ac:chgData name="Guest User" userId="" providerId="Windows Live" clId="Web-{D728F99C-55D4-43F4-B6DA-F7A1192F80C9}" dt="2019-04-17T11:38:01.643" v="332"/>
          <ac:spMkLst>
            <pc:docMk/>
            <pc:sldMk cId="3131210134" sldId="313"/>
            <ac:spMk id="14" creationId="{6A681326-1C9D-44A3-A627-3871BDAE4127}"/>
          </ac:spMkLst>
        </pc:spChg>
        <pc:spChg chg="add">
          <ac:chgData name="Guest User" userId="" providerId="Windows Live" clId="Web-{D728F99C-55D4-43F4-B6DA-F7A1192F80C9}" dt="2019-04-17T11:38:01.643" v="332"/>
          <ac:spMkLst>
            <pc:docMk/>
            <pc:sldMk cId="3131210134" sldId="313"/>
            <ac:spMk id="19" creationId="{144A11D1-6963-485E-86DE-760B07434307}"/>
          </ac:spMkLst>
        </pc:spChg>
        <pc:spChg chg="add">
          <ac:chgData name="Guest User" userId="" providerId="Windows Live" clId="Web-{D728F99C-55D4-43F4-B6DA-F7A1192F80C9}" dt="2019-04-17T11:38:01.643" v="332"/>
          <ac:spMkLst>
            <pc:docMk/>
            <pc:sldMk cId="3131210134" sldId="313"/>
            <ac:spMk id="21" creationId="{93BDF132-E4EF-4CB3-9A12-1EB75E159A5B}"/>
          </ac:spMkLst>
        </pc:spChg>
        <pc:spChg chg="add">
          <ac:chgData name="Guest User" userId="" providerId="Windows Live" clId="Web-{D728F99C-55D4-43F4-B6DA-F7A1192F80C9}" dt="2019-04-17T11:38:01.643" v="332"/>
          <ac:spMkLst>
            <pc:docMk/>
            <pc:sldMk cId="3131210134" sldId="313"/>
            <ac:spMk id="23" creationId="{F8486D32-0A56-4407-A9D1-7AFC169465F2}"/>
          </ac:spMkLst>
        </pc:spChg>
        <pc:spChg chg="add">
          <ac:chgData name="Guest User" userId="" providerId="Windows Live" clId="Web-{D728F99C-55D4-43F4-B6DA-F7A1192F80C9}" dt="2019-04-17T11:38:01.643" v="332"/>
          <ac:spMkLst>
            <pc:docMk/>
            <pc:sldMk cId="3131210134" sldId="313"/>
            <ac:spMk id="25" creationId="{B73FE0C2-11C7-466D-B4BA-0330484CD53D}"/>
          </ac:spMkLst>
        </pc:spChg>
        <pc:picChg chg="add mod">
          <ac:chgData name="Guest User" userId="" providerId="Windows Live" clId="Web-{D728F99C-55D4-43F4-B6DA-F7A1192F80C9}" dt="2019-04-17T11:38:01.643" v="332"/>
          <ac:picMkLst>
            <pc:docMk/>
            <pc:sldMk cId="3131210134" sldId="313"/>
            <ac:picMk id="4" creationId="{44FFC543-1271-4F34-8193-B82640570A0D}"/>
          </ac:picMkLst>
        </pc:picChg>
      </pc:sldChg>
      <pc:sldChg chg="addSp modSp new mod setBg setClrOvrMap">
        <pc:chgData name="Guest User" userId="" providerId="Windows Live" clId="Web-{D728F99C-55D4-43F4-B6DA-F7A1192F80C9}" dt="2019-04-17T11:43:23.240" v="371" actId="20577"/>
        <pc:sldMkLst>
          <pc:docMk/>
          <pc:sldMk cId="1412260862" sldId="314"/>
        </pc:sldMkLst>
        <pc:spChg chg="mod">
          <ac:chgData name="Guest User" userId="" providerId="Windows Live" clId="Web-{D728F99C-55D4-43F4-B6DA-F7A1192F80C9}" dt="2019-04-17T11:43:08.536" v="365"/>
          <ac:spMkLst>
            <pc:docMk/>
            <pc:sldMk cId="1412260862" sldId="314"/>
            <ac:spMk id="2" creationId="{01304083-127F-448D-BBE7-DA98C0F23849}"/>
          </ac:spMkLst>
        </pc:spChg>
        <pc:spChg chg="mod">
          <ac:chgData name="Guest User" userId="" providerId="Windows Live" clId="Web-{D728F99C-55D4-43F4-B6DA-F7A1192F80C9}" dt="2019-04-17T11:43:23.240" v="371" actId="20577"/>
          <ac:spMkLst>
            <pc:docMk/>
            <pc:sldMk cId="1412260862" sldId="314"/>
            <ac:spMk id="3" creationId="{AFAF5C8C-40E4-4395-B08D-54CE6BD81B9E}"/>
          </ac:spMkLst>
        </pc:spChg>
        <pc:spChg chg="add">
          <ac:chgData name="Guest User" userId="" providerId="Windows Live" clId="Web-{D728F99C-55D4-43F4-B6DA-F7A1192F80C9}" dt="2019-04-17T11:43:08.536" v="365"/>
          <ac:spMkLst>
            <pc:docMk/>
            <pc:sldMk cId="1412260862" sldId="314"/>
            <ac:spMk id="9" creationId="{B87E4204-E93C-417B-9ED0-F81552DE87E4}"/>
          </ac:spMkLst>
        </pc:spChg>
        <pc:spChg chg="add">
          <ac:chgData name="Guest User" userId="" providerId="Windows Live" clId="Web-{D728F99C-55D4-43F4-B6DA-F7A1192F80C9}" dt="2019-04-17T11:43:08.536" v="365"/>
          <ac:spMkLst>
            <pc:docMk/>
            <pc:sldMk cId="1412260862" sldId="314"/>
            <ac:spMk id="11" creationId="{068E4A00-82CC-4AD0-B631-F820AEE40F36}"/>
          </ac:spMkLst>
        </pc:spChg>
        <pc:spChg chg="add">
          <ac:chgData name="Guest User" userId="" providerId="Windows Live" clId="Web-{D728F99C-55D4-43F4-B6DA-F7A1192F80C9}" dt="2019-04-17T11:43:08.536" v="365"/>
          <ac:spMkLst>
            <pc:docMk/>
            <pc:sldMk cId="1412260862" sldId="314"/>
            <ac:spMk id="13" creationId="{463665DF-25B8-4EE2-8F85-921EF38BE2D0}"/>
          </ac:spMkLst>
        </pc:spChg>
        <pc:spChg chg="add">
          <ac:chgData name="Guest User" userId="" providerId="Windows Live" clId="Web-{D728F99C-55D4-43F4-B6DA-F7A1192F80C9}" dt="2019-04-17T11:43:08.536" v="365"/>
          <ac:spMkLst>
            <pc:docMk/>
            <pc:sldMk cId="1412260862" sldId="314"/>
            <ac:spMk id="15" creationId="{B3378DC2-950E-4B63-B833-32DE4719A85C}"/>
          </ac:spMkLst>
        </pc:spChg>
        <pc:picChg chg="add mod">
          <ac:chgData name="Guest User" userId="" providerId="Windows Live" clId="Web-{D728F99C-55D4-43F4-B6DA-F7A1192F80C9}" dt="2019-04-17T11:43:08.536" v="365"/>
          <ac:picMkLst>
            <pc:docMk/>
            <pc:sldMk cId="1412260862" sldId="314"/>
            <ac:picMk id="4" creationId="{3FD1A3D5-6790-4A5F-B198-B4E6493F0762}"/>
          </ac:picMkLst>
        </pc:picChg>
      </pc:sldChg>
      <pc:sldChg chg="addSp modSp new del mod setBg setClrOvrMap">
        <pc:chgData name="Guest User" userId="" providerId="Windows Live" clId="Web-{D728F99C-55D4-43F4-B6DA-F7A1192F80C9}" dt="2019-04-17T12:03:35.843" v="627"/>
        <pc:sldMkLst>
          <pc:docMk/>
          <pc:sldMk cId="3711236543" sldId="315"/>
        </pc:sldMkLst>
        <pc:spChg chg="mod">
          <ac:chgData name="Guest User" userId="" providerId="Windows Live" clId="Web-{D728F99C-55D4-43F4-B6DA-F7A1192F80C9}" dt="2019-04-17T11:45:46.163" v="394"/>
          <ac:spMkLst>
            <pc:docMk/>
            <pc:sldMk cId="3711236543" sldId="315"/>
            <ac:spMk id="2" creationId="{C56E9343-851A-4AD8-940A-90DD35041D03}"/>
          </ac:spMkLst>
        </pc:spChg>
        <pc:spChg chg="mod">
          <ac:chgData name="Guest User" userId="" providerId="Windows Live" clId="Web-{D728F99C-55D4-43F4-B6DA-F7A1192F80C9}" dt="2019-04-17T11:46:22.850" v="415" actId="20577"/>
          <ac:spMkLst>
            <pc:docMk/>
            <pc:sldMk cId="3711236543" sldId="315"/>
            <ac:spMk id="3" creationId="{2834BF59-6A65-477C-8A70-D8A1181A923A}"/>
          </ac:spMkLst>
        </pc:spChg>
        <pc:spChg chg="add">
          <ac:chgData name="Guest User" userId="" providerId="Windows Live" clId="Web-{D728F99C-55D4-43F4-B6DA-F7A1192F80C9}" dt="2019-04-17T11:45:46.163" v="394"/>
          <ac:spMkLst>
            <pc:docMk/>
            <pc:sldMk cId="3711236543" sldId="315"/>
            <ac:spMk id="9" creationId="{EE4E366E-272A-409E-840F-9A6A64A9E3FF}"/>
          </ac:spMkLst>
        </pc:spChg>
        <pc:spChg chg="add">
          <ac:chgData name="Guest User" userId="" providerId="Windows Live" clId="Web-{D728F99C-55D4-43F4-B6DA-F7A1192F80C9}" dt="2019-04-17T11:45:46.163" v="394"/>
          <ac:spMkLst>
            <pc:docMk/>
            <pc:sldMk cId="3711236543" sldId="315"/>
            <ac:spMk id="11" creationId="{DF6CFF07-D953-4F9C-9A0E-E0A6AACB6158}"/>
          </ac:spMkLst>
        </pc:spChg>
        <pc:spChg chg="add">
          <ac:chgData name="Guest User" userId="" providerId="Windows Live" clId="Web-{D728F99C-55D4-43F4-B6DA-F7A1192F80C9}" dt="2019-04-17T11:45:46.163" v="394"/>
          <ac:spMkLst>
            <pc:docMk/>
            <pc:sldMk cId="3711236543" sldId="315"/>
            <ac:spMk id="13" creationId="{A721560C-E4AB-4287-A29C-3F6916794CB9}"/>
          </ac:spMkLst>
        </pc:spChg>
        <pc:spChg chg="add">
          <ac:chgData name="Guest User" userId="" providerId="Windows Live" clId="Web-{D728F99C-55D4-43F4-B6DA-F7A1192F80C9}" dt="2019-04-17T11:45:46.163" v="394"/>
          <ac:spMkLst>
            <pc:docMk/>
            <pc:sldMk cId="3711236543" sldId="315"/>
            <ac:spMk id="15" creationId="{DAA4FEEE-0B5F-41BF-825D-60F9FB089568}"/>
          </ac:spMkLst>
        </pc:spChg>
        <pc:picChg chg="add mod">
          <ac:chgData name="Guest User" userId="" providerId="Windows Live" clId="Web-{D728F99C-55D4-43F4-B6DA-F7A1192F80C9}" dt="2019-04-17T11:45:46.163" v="394"/>
          <ac:picMkLst>
            <pc:docMk/>
            <pc:sldMk cId="3711236543" sldId="315"/>
            <ac:picMk id="4" creationId="{38074AEB-28EF-4715-8EB1-01216FB0383B}"/>
          </ac:picMkLst>
        </pc:picChg>
      </pc:sldChg>
      <pc:sldChg chg="addSp delSp modSp new mod setBg">
        <pc:chgData name="Guest User" userId="" providerId="Windows Live" clId="Web-{D728F99C-55D4-43F4-B6DA-F7A1192F80C9}" dt="2019-04-17T12:36:26.524" v="765" actId="20577"/>
        <pc:sldMkLst>
          <pc:docMk/>
          <pc:sldMk cId="3489268935" sldId="316"/>
        </pc:sldMkLst>
        <pc:spChg chg="mod">
          <ac:chgData name="Guest User" userId="" providerId="Windows Live" clId="Web-{D728F99C-55D4-43F4-B6DA-F7A1192F80C9}" dt="2019-04-17T12:36:10.165" v="757"/>
          <ac:spMkLst>
            <pc:docMk/>
            <pc:sldMk cId="3489268935" sldId="316"/>
            <ac:spMk id="2" creationId="{F982E678-750E-4D35-8B75-B831285EB5C4}"/>
          </ac:spMkLst>
        </pc:spChg>
        <pc:spChg chg="mod ord">
          <ac:chgData name="Guest User" userId="" providerId="Windows Live" clId="Web-{D728F99C-55D4-43F4-B6DA-F7A1192F80C9}" dt="2019-04-17T12:36:26.524" v="765" actId="20577"/>
          <ac:spMkLst>
            <pc:docMk/>
            <pc:sldMk cId="3489268935" sldId="316"/>
            <ac:spMk id="3" creationId="{9000DE22-B762-4534-AD58-490055C1655F}"/>
          </ac:spMkLst>
        </pc:spChg>
        <pc:spChg chg="add">
          <ac:chgData name="Guest User" userId="" providerId="Windows Live" clId="Web-{D728F99C-55D4-43F4-B6DA-F7A1192F80C9}" dt="2019-04-17T12:36:10.165" v="757"/>
          <ac:spMkLst>
            <pc:docMk/>
            <pc:sldMk cId="3489268935" sldId="316"/>
            <ac:spMk id="6" creationId="{0D187C4E-14B9-4504-B200-5127823FA78C}"/>
          </ac:spMkLst>
        </pc:spChg>
        <pc:spChg chg="add del">
          <ac:chgData name="Guest User" userId="" providerId="Windows Live" clId="Web-{D728F99C-55D4-43F4-B6DA-F7A1192F80C9}" dt="2019-04-17T12:36:09.430" v="756"/>
          <ac:spMkLst>
            <pc:docMk/>
            <pc:sldMk cId="3489268935" sldId="316"/>
            <ac:spMk id="9" creationId="{A26E2FAE-FA60-497B-B2CB-7702C6FF3A3F}"/>
          </ac:spMkLst>
        </pc:spChg>
        <pc:picChg chg="add mod ord">
          <ac:chgData name="Guest User" userId="" providerId="Windows Live" clId="Web-{D728F99C-55D4-43F4-B6DA-F7A1192F80C9}" dt="2019-04-17T12:36:10.165" v="757"/>
          <ac:picMkLst>
            <pc:docMk/>
            <pc:sldMk cId="3489268935" sldId="316"/>
            <ac:picMk id="4" creationId="{09832AF6-22EB-46A4-B69D-34328011E672}"/>
          </ac:picMkLst>
        </pc:picChg>
      </pc:sldChg>
      <pc:sldChg chg="addSp modSp new mod setBg setClrOvrMap">
        <pc:chgData name="Guest User" userId="" providerId="Windows Live" clId="Web-{D728F99C-55D4-43F4-B6DA-F7A1192F80C9}" dt="2019-04-17T12:03:28.999" v="626"/>
        <pc:sldMkLst>
          <pc:docMk/>
          <pc:sldMk cId="1039482688" sldId="317"/>
        </pc:sldMkLst>
        <pc:spChg chg="mod">
          <ac:chgData name="Guest User" userId="" providerId="Windows Live" clId="Web-{D728F99C-55D4-43F4-B6DA-F7A1192F80C9}" dt="2019-04-17T12:03:28.999" v="626"/>
          <ac:spMkLst>
            <pc:docMk/>
            <pc:sldMk cId="1039482688" sldId="317"/>
            <ac:spMk id="2" creationId="{97FFE823-4C82-4334-B53F-784BC5144898}"/>
          </ac:spMkLst>
        </pc:spChg>
        <pc:spChg chg="mod">
          <ac:chgData name="Guest User" userId="" providerId="Windows Live" clId="Web-{D728F99C-55D4-43F4-B6DA-F7A1192F80C9}" dt="2019-04-17T12:03:28.999" v="626"/>
          <ac:spMkLst>
            <pc:docMk/>
            <pc:sldMk cId="1039482688" sldId="317"/>
            <ac:spMk id="3" creationId="{42DFC140-EB5F-4F94-B5AC-39FD1DE51E35}"/>
          </ac:spMkLst>
        </pc:spChg>
        <pc:spChg chg="add">
          <ac:chgData name="Guest User" userId="" providerId="Windows Live" clId="Web-{D728F99C-55D4-43F4-B6DA-F7A1192F80C9}" dt="2019-04-17T12:03:28.999" v="626"/>
          <ac:spMkLst>
            <pc:docMk/>
            <pc:sldMk cId="1039482688" sldId="317"/>
            <ac:spMk id="10" creationId="{B87E4204-E93C-417B-9ED0-F81552DE87E4}"/>
          </ac:spMkLst>
        </pc:spChg>
        <pc:spChg chg="add">
          <ac:chgData name="Guest User" userId="" providerId="Windows Live" clId="Web-{D728F99C-55D4-43F4-B6DA-F7A1192F80C9}" dt="2019-04-17T12:03:28.999" v="626"/>
          <ac:spMkLst>
            <pc:docMk/>
            <pc:sldMk cId="1039482688" sldId="317"/>
            <ac:spMk id="12" creationId="{068E4A00-82CC-4AD0-B631-F820AEE40F36}"/>
          </ac:spMkLst>
        </pc:spChg>
        <pc:spChg chg="add">
          <ac:chgData name="Guest User" userId="" providerId="Windows Live" clId="Web-{D728F99C-55D4-43F4-B6DA-F7A1192F80C9}" dt="2019-04-17T12:03:28.999" v="626"/>
          <ac:spMkLst>
            <pc:docMk/>
            <pc:sldMk cId="1039482688" sldId="317"/>
            <ac:spMk id="14" creationId="{463665DF-25B8-4EE2-8F85-921EF38BE2D0}"/>
          </ac:spMkLst>
        </pc:spChg>
        <pc:spChg chg="add">
          <ac:chgData name="Guest User" userId="" providerId="Windows Live" clId="Web-{D728F99C-55D4-43F4-B6DA-F7A1192F80C9}" dt="2019-04-17T12:03:28.999" v="626"/>
          <ac:spMkLst>
            <pc:docMk/>
            <pc:sldMk cId="1039482688" sldId="317"/>
            <ac:spMk id="16" creationId="{B3378DC2-950E-4B63-B833-32DE4719A85C}"/>
          </ac:spMkLst>
        </pc:spChg>
        <pc:picChg chg="add mod">
          <ac:chgData name="Guest User" userId="" providerId="Windows Live" clId="Web-{D728F99C-55D4-43F4-B6DA-F7A1192F80C9}" dt="2019-04-17T12:03:28.999" v="626"/>
          <ac:picMkLst>
            <pc:docMk/>
            <pc:sldMk cId="1039482688" sldId="317"/>
            <ac:picMk id="5" creationId="{EE98E861-4A02-4594-93B2-3F8D784EA25F}"/>
          </ac:picMkLst>
        </pc:picChg>
      </pc:sldChg>
      <pc:sldChg chg="modSp new">
        <pc:chgData name="Guest User" userId="" providerId="Windows Live" clId="Web-{D728F99C-55D4-43F4-B6DA-F7A1192F80C9}" dt="2019-04-17T12:38:06.166" v="784" actId="20577"/>
        <pc:sldMkLst>
          <pc:docMk/>
          <pc:sldMk cId="2355836396" sldId="318"/>
        </pc:sldMkLst>
        <pc:spChg chg="mod">
          <ac:chgData name="Guest User" userId="" providerId="Windows Live" clId="Web-{D728F99C-55D4-43F4-B6DA-F7A1192F80C9}" dt="2019-04-17T12:38:01.073" v="783" actId="20577"/>
          <ac:spMkLst>
            <pc:docMk/>
            <pc:sldMk cId="2355836396" sldId="318"/>
            <ac:spMk id="2" creationId="{12381C2F-7CE5-493C-87FB-2554814552E2}"/>
          </ac:spMkLst>
        </pc:spChg>
        <pc:spChg chg="mod">
          <ac:chgData name="Guest User" userId="" providerId="Windows Live" clId="Web-{D728F99C-55D4-43F4-B6DA-F7A1192F80C9}" dt="2019-04-17T12:38:06.166" v="784" actId="20577"/>
          <ac:spMkLst>
            <pc:docMk/>
            <pc:sldMk cId="2355836396" sldId="318"/>
            <ac:spMk id="3" creationId="{BE5CFB00-3DCC-478C-A496-7576BE193A7F}"/>
          </ac:spMkLst>
        </pc:spChg>
      </pc:sldChg>
    </pc:docChg>
  </pc:docChgLst>
  <pc:docChgLst>
    <pc:chgData name="Ramsha Azeemi" userId="acf0d96c540c28cb" providerId="Windows Live" clId="Web-{DA664778-F28A-43E3-A301-46C763A8F2E6}"/>
    <pc:docChg chg="addSld modSld sldOrd">
      <pc:chgData name="Ramsha Azeemi" userId="acf0d96c540c28cb" providerId="Windows Live" clId="Web-{DA664778-F28A-43E3-A301-46C763A8F2E6}" dt="2019-04-15T21:50:38.757" v="153" actId="20577"/>
      <pc:docMkLst>
        <pc:docMk/>
      </pc:docMkLst>
      <pc:sldChg chg="addSp delSp modSp mod setBg setClrOvrMap">
        <pc:chgData name="Ramsha Azeemi" userId="acf0d96c540c28cb" providerId="Windows Live" clId="Web-{DA664778-F28A-43E3-A301-46C763A8F2E6}" dt="2019-04-15T21:36:07.041" v="8"/>
        <pc:sldMkLst>
          <pc:docMk/>
          <pc:sldMk cId="2299734367" sldId="256"/>
        </pc:sldMkLst>
        <pc:spChg chg="mod">
          <ac:chgData name="Ramsha Azeemi" userId="acf0d96c540c28cb" providerId="Windows Live" clId="Web-{DA664778-F28A-43E3-A301-46C763A8F2E6}" dt="2019-04-15T21:36:07.041" v="8"/>
          <ac:spMkLst>
            <pc:docMk/>
            <pc:sldMk cId="2299734367" sldId="256"/>
            <ac:spMk id="2" creationId="{00000000-0000-0000-0000-000000000000}"/>
          </ac:spMkLst>
        </pc:spChg>
        <pc:spChg chg="mod">
          <ac:chgData name="Ramsha Azeemi" userId="acf0d96c540c28cb" providerId="Windows Live" clId="Web-{DA664778-F28A-43E3-A301-46C763A8F2E6}" dt="2019-04-15T21:36:07.041" v="8"/>
          <ac:spMkLst>
            <pc:docMk/>
            <pc:sldMk cId="2299734367" sldId="256"/>
            <ac:spMk id="3" creationId="{00000000-0000-0000-0000-000000000000}"/>
          </ac:spMkLst>
        </pc:spChg>
        <pc:spChg chg="add del">
          <ac:chgData name="Ramsha Azeemi" userId="acf0d96c540c28cb" providerId="Windows Live" clId="Web-{DA664778-F28A-43E3-A301-46C763A8F2E6}" dt="2019-04-15T21:36:07.041" v="8"/>
          <ac:spMkLst>
            <pc:docMk/>
            <pc:sldMk cId="2299734367" sldId="256"/>
            <ac:spMk id="9" creationId="{757B325C-3E35-45CF-9D07-3BCB281F3B9C}"/>
          </ac:spMkLst>
        </pc:spChg>
        <pc:spChg chg="add del">
          <ac:chgData name="Ramsha Azeemi" userId="acf0d96c540c28cb" providerId="Windows Live" clId="Web-{DA664778-F28A-43E3-A301-46C763A8F2E6}" dt="2019-04-15T21:36:07.041" v="8"/>
          <ac:spMkLst>
            <pc:docMk/>
            <pc:sldMk cId="2299734367" sldId="256"/>
            <ac:spMk id="11" creationId="{C24BEC42-AFF3-40D1-93A2-A27A42E1E23C}"/>
          </ac:spMkLst>
        </pc:spChg>
        <pc:spChg chg="add del">
          <ac:chgData name="Ramsha Azeemi" userId="acf0d96c540c28cb" providerId="Windows Live" clId="Web-{DA664778-F28A-43E3-A301-46C763A8F2E6}" dt="2019-04-15T21:36:07.041" v="8"/>
          <ac:spMkLst>
            <pc:docMk/>
            <pc:sldMk cId="2299734367" sldId="256"/>
            <ac:spMk id="13" creationId="{608F427C-1EC9-4280-9367-F2B3AA063E82}"/>
          </ac:spMkLst>
        </pc:spChg>
        <pc:spChg chg="add del">
          <ac:chgData name="Ramsha Azeemi" userId="acf0d96c540c28cb" providerId="Windows Live" clId="Web-{DA664778-F28A-43E3-A301-46C763A8F2E6}" dt="2019-04-15T21:36:07.041" v="8"/>
          <ac:spMkLst>
            <pc:docMk/>
            <pc:sldMk cId="2299734367" sldId="256"/>
            <ac:spMk id="15" creationId="{F98810A7-E114-447A-A7D6-69B27CFB5650}"/>
          </ac:spMkLst>
        </pc:spChg>
        <pc:spChg chg="add del">
          <ac:chgData name="Ramsha Azeemi" userId="acf0d96c540c28cb" providerId="Windows Live" clId="Web-{DA664778-F28A-43E3-A301-46C763A8F2E6}" dt="2019-04-15T21:35:12.979" v="1"/>
          <ac:spMkLst>
            <pc:docMk/>
            <pc:sldMk cId="2299734367" sldId="256"/>
            <ac:spMk id="31" creationId="{C885E190-58DD-42DD-A4A8-401E15C92A52}"/>
          </ac:spMkLst>
        </pc:spChg>
        <pc:spChg chg="add del">
          <ac:chgData name="Ramsha Azeemi" userId="acf0d96c540c28cb" providerId="Windows Live" clId="Web-{DA664778-F28A-43E3-A301-46C763A8F2E6}" dt="2019-04-15T21:35:42.260" v="7"/>
          <ac:spMkLst>
            <pc:docMk/>
            <pc:sldMk cId="2299734367" sldId="256"/>
            <ac:spMk id="32" creationId="{A4322390-8B58-46BE-88EB-D9FD30C08743}"/>
          </ac:spMkLst>
        </pc:spChg>
        <pc:spChg chg="add del">
          <ac:chgData name="Ramsha Azeemi" userId="acf0d96c540c28cb" providerId="Windows Live" clId="Web-{DA664778-F28A-43E3-A301-46C763A8F2E6}" dt="2019-04-15T21:35:42.260" v="7"/>
          <ac:spMkLst>
            <pc:docMk/>
            <pc:sldMk cId="2299734367" sldId="256"/>
            <ac:spMk id="33" creationId="{C885E190-58DD-42DD-A4A8-401E15C92A52}"/>
          </ac:spMkLst>
        </pc:spChg>
        <pc:spChg chg="add">
          <ac:chgData name="Ramsha Azeemi" userId="acf0d96c540c28cb" providerId="Windows Live" clId="Web-{DA664778-F28A-43E3-A301-46C763A8F2E6}" dt="2019-04-15T21:36:07.041" v="8"/>
          <ac:spMkLst>
            <pc:docMk/>
            <pc:sldMk cId="2299734367" sldId="256"/>
            <ac:spMk id="34" creationId="{A4322390-8B58-46BE-88EB-D9FD30C08743}"/>
          </ac:spMkLst>
        </pc:spChg>
        <pc:spChg chg="add">
          <ac:chgData name="Ramsha Azeemi" userId="acf0d96c540c28cb" providerId="Windows Live" clId="Web-{DA664778-F28A-43E3-A301-46C763A8F2E6}" dt="2019-04-15T21:36:07.041" v="8"/>
          <ac:spMkLst>
            <pc:docMk/>
            <pc:sldMk cId="2299734367" sldId="256"/>
            <ac:spMk id="35" creationId="{C885E190-58DD-42DD-A4A8-401E15C92A52}"/>
          </ac:spMkLst>
        </pc:spChg>
        <pc:picChg chg="mod ord">
          <ac:chgData name="Ramsha Azeemi" userId="acf0d96c540c28cb" providerId="Windows Live" clId="Web-{DA664778-F28A-43E3-A301-46C763A8F2E6}" dt="2019-04-15T21:36:07.041" v="8"/>
          <ac:picMkLst>
            <pc:docMk/>
            <pc:sldMk cId="2299734367" sldId="256"/>
            <ac:picMk id="4" creationId="{0A15D5CE-E2BA-42DA-8FD6-6D0C96AEBF32}"/>
          </ac:picMkLst>
        </pc:picChg>
      </pc:sldChg>
      <pc:sldChg chg="modSp">
        <pc:chgData name="Ramsha Azeemi" userId="acf0d96c540c28cb" providerId="Windows Live" clId="Web-{DA664778-F28A-43E3-A301-46C763A8F2E6}" dt="2019-04-15T21:40:19.087" v="32" actId="20577"/>
        <pc:sldMkLst>
          <pc:docMk/>
          <pc:sldMk cId="1596159607" sldId="259"/>
        </pc:sldMkLst>
        <pc:spChg chg="mod">
          <ac:chgData name="Ramsha Azeemi" userId="acf0d96c540c28cb" providerId="Windows Live" clId="Web-{DA664778-F28A-43E3-A301-46C763A8F2E6}" dt="2019-04-15T21:40:19.087" v="32" actId="20577"/>
          <ac:spMkLst>
            <pc:docMk/>
            <pc:sldMk cId="1596159607" sldId="259"/>
            <ac:spMk id="4" creationId="{7A85D61F-D794-45FE-A87C-EAFB72E92BBE}"/>
          </ac:spMkLst>
        </pc:spChg>
      </pc:sldChg>
      <pc:sldChg chg="modSp">
        <pc:chgData name="Ramsha Azeemi" userId="acf0d96c540c28cb" providerId="Windows Live" clId="Web-{DA664778-F28A-43E3-A301-46C763A8F2E6}" dt="2019-04-15T21:40:11.040" v="29" actId="20577"/>
        <pc:sldMkLst>
          <pc:docMk/>
          <pc:sldMk cId="3509140340" sldId="260"/>
        </pc:sldMkLst>
        <pc:spChg chg="mod">
          <ac:chgData name="Ramsha Azeemi" userId="acf0d96c540c28cb" providerId="Windows Live" clId="Web-{DA664778-F28A-43E3-A301-46C763A8F2E6}" dt="2019-04-15T21:40:11.040" v="29" actId="20577"/>
          <ac:spMkLst>
            <pc:docMk/>
            <pc:sldMk cId="3509140340" sldId="260"/>
            <ac:spMk id="4" creationId="{7A85D61F-D794-45FE-A87C-EAFB72E92BBE}"/>
          </ac:spMkLst>
        </pc:spChg>
      </pc:sldChg>
      <pc:sldChg chg="addSp delSp modSp mod setBg">
        <pc:chgData name="Ramsha Azeemi" userId="acf0d96c540c28cb" providerId="Windows Live" clId="Web-{DA664778-F28A-43E3-A301-46C763A8F2E6}" dt="2019-04-15T21:38:48.791" v="27"/>
        <pc:sldMkLst>
          <pc:docMk/>
          <pc:sldMk cId="663521453" sldId="263"/>
        </pc:sldMkLst>
        <pc:spChg chg="mod">
          <ac:chgData name="Ramsha Azeemi" userId="acf0d96c540c28cb" providerId="Windows Live" clId="Web-{DA664778-F28A-43E3-A301-46C763A8F2E6}" dt="2019-04-15T21:38:48.791" v="27"/>
          <ac:spMkLst>
            <pc:docMk/>
            <pc:sldMk cId="663521453" sldId="263"/>
            <ac:spMk id="2" creationId="{BCFE22C2-0A52-4A8D-8495-C4CA6DAFD2C2}"/>
          </ac:spMkLst>
        </pc:spChg>
        <pc:spChg chg="mod">
          <ac:chgData name="Ramsha Azeemi" userId="acf0d96c540c28cb" providerId="Windows Live" clId="Web-{DA664778-F28A-43E3-A301-46C763A8F2E6}" dt="2019-04-15T21:38:48.791" v="27"/>
          <ac:spMkLst>
            <pc:docMk/>
            <pc:sldMk cId="663521453" sldId="263"/>
            <ac:spMk id="4" creationId="{0922DA45-7E64-4A91-AB30-F6A1D1A3565F}"/>
          </ac:spMkLst>
        </pc:spChg>
        <pc:spChg chg="add del">
          <ac:chgData name="Ramsha Azeemi" userId="acf0d96c540c28cb" providerId="Windows Live" clId="Web-{DA664778-F28A-43E3-A301-46C763A8F2E6}" dt="2019-04-15T21:38:48.791" v="27"/>
          <ac:spMkLst>
            <pc:docMk/>
            <pc:sldMk cId="663521453" sldId="263"/>
            <ac:spMk id="14" creationId="{989BE678-777B-482A-A616-FEDC47B162E5}"/>
          </ac:spMkLst>
        </pc:spChg>
        <pc:spChg chg="add del">
          <ac:chgData name="Ramsha Azeemi" userId="acf0d96c540c28cb" providerId="Windows Live" clId="Web-{DA664778-F28A-43E3-A301-46C763A8F2E6}" dt="2019-04-15T21:38:48.791" v="27"/>
          <ac:spMkLst>
            <pc:docMk/>
            <pc:sldMk cId="663521453" sldId="263"/>
            <ac:spMk id="20" creationId="{D28BE0C3-2102-4820-B88B-A448B1840D14}"/>
          </ac:spMkLst>
        </pc:spChg>
        <pc:spChg chg="add del">
          <ac:chgData name="Ramsha Azeemi" userId="acf0d96c540c28cb" providerId="Windows Live" clId="Web-{DA664778-F28A-43E3-A301-46C763A8F2E6}" dt="2019-04-15T21:38:48.791" v="27"/>
          <ac:spMkLst>
            <pc:docMk/>
            <pc:sldMk cId="663521453" sldId="263"/>
            <ac:spMk id="22" creationId="{0D187C4E-14B9-4504-B200-5127823FA78C}"/>
          </ac:spMkLst>
        </pc:spChg>
        <pc:spChg chg="add del">
          <ac:chgData name="Ramsha Azeemi" userId="acf0d96c540c28cb" providerId="Windows Live" clId="Web-{DA664778-F28A-43E3-A301-46C763A8F2E6}" dt="2019-04-15T21:37:57.588" v="18"/>
          <ac:spMkLst>
            <pc:docMk/>
            <pc:sldMk cId="663521453" sldId="263"/>
            <ac:spMk id="26" creationId="{989BE678-777B-482A-A616-FEDC47B162E5}"/>
          </ac:spMkLst>
        </pc:spChg>
        <pc:spChg chg="add del">
          <ac:chgData name="Ramsha Azeemi" userId="acf0d96c540c28cb" providerId="Windows Live" clId="Web-{DA664778-F28A-43E3-A301-46C763A8F2E6}" dt="2019-04-15T21:37:25.229" v="16"/>
          <ac:spMkLst>
            <pc:docMk/>
            <pc:sldMk cId="663521453" sldId="263"/>
            <ac:spMk id="31" creationId="{989BE678-777B-482A-A616-FEDC47B162E5}"/>
          </ac:spMkLst>
        </pc:spChg>
        <pc:spChg chg="add del">
          <ac:chgData name="Ramsha Azeemi" userId="acf0d96c540c28cb" providerId="Windows Live" clId="Web-{DA664778-F28A-43E3-A301-46C763A8F2E6}" dt="2019-04-15T21:37:57.588" v="18"/>
          <ac:spMkLst>
            <pc:docMk/>
            <pc:sldMk cId="663521453" sldId="263"/>
            <ac:spMk id="32" creationId="{D28BE0C3-2102-4820-B88B-A448B1840D14}"/>
          </ac:spMkLst>
        </pc:spChg>
        <pc:spChg chg="add del">
          <ac:chgData name="Ramsha Azeemi" userId="acf0d96c540c28cb" providerId="Windows Live" clId="Web-{DA664778-F28A-43E3-A301-46C763A8F2E6}" dt="2019-04-15T21:37:57.588" v="18"/>
          <ac:spMkLst>
            <pc:docMk/>
            <pc:sldMk cId="663521453" sldId="263"/>
            <ac:spMk id="34" creationId="{C73A1314-2070-446E-B692-C78D88AAB9AE}"/>
          </ac:spMkLst>
        </pc:spChg>
        <pc:spChg chg="add del">
          <ac:chgData name="Ramsha Azeemi" userId="acf0d96c540c28cb" providerId="Windows Live" clId="Web-{DA664778-F28A-43E3-A301-46C763A8F2E6}" dt="2019-04-15T21:37:57.588" v="18"/>
          <ac:spMkLst>
            <pc:docMk/>
            <pc:sldMk cId="663521453" sldId="263"/>
            <ac:spMk id="36" creationId="{2B65E6B8-0D17-4912-97E4-60B47A511133}"/>
          </ac:spMkLst>
        </pc:spChg>
        <pc:spChg chg="add del">
          <ac:chgData name="Ramsha Azeemi" userId="acf0d96c540c28cb" providerId="Windows Live" clId="Web-{DA664778-F28A-43E3-A301-46C763A8F2E6}" dt="2019-04-15T21:37:25.229" v="16"/>
          <ac:spMkLst>
            <pc:docMk/>
            <pc:sldMk cId="663521453" sldId="263"/>
            <ac:spMk id="37" creationId="{D28BE0C3-2102-4820-B88B-A448B1840D14}"/>
          </ac:spMkLst>
        </pc:spChg>
        <pc:spChg chg="add del">
          <ac:chgData name="Ramsha Azeemi" userId="acf0d96c540c28cb" providerId="Windows Live" clId="Web-{DA664778-F28A-43E3-A301-46C763A8F2E6}" dt="2019-04-15T21:37:25.229" v="16"/>
          <ac:spMkLst>
            <pc:docMk/>
            <pc:sldMk cId="663521453" sldId="263"/>
            <ac:spMk id="39" creationId="{E4F17063-EDA4-417B-946F-BA357F3B390D}"/>
          </ac:spMkLst>
        </pc:spChg>
        <pc:spChg chg="add del">
          <ac:chgData name="Ramsha Azeemi" userId="acf0d96c540c28cb" providerId="Windows Live" clId="Web-{DA664778-F28A-43E3-A301-46C763A8F2E6}" dt="2019-04-15T21:37:25.229" v="16"/>
          <ac:spMkLst>
            <pc:docMk/>
            <pc:sldMk cId="663521453" sldId="263"/>
            <ac:spMk id="41" creationId="{D36F3EEA-55D4-4677-80E7-92D00B8F343B}"/>
          </ac:spMkLst>
        </pc:spChg>
        <pc:spChg chg="add del">
          <ac:chgData name="Ramsha Azeemi" userId="acf0d96c540c28cb" providerId="Windows Live" clId="Web-{DA664778-F28A-43E3-A301-46C763A8F2E6}" dt="2019-04-15T21:38:09.494" v="20"/>
          <ac:spMkLst>
            <pc:docMk/>
            <pc:sldMk cId="663521453" sldId="263"/>
            <ac:spMk id="42" creationId="{989BE678-777B-482A-A616-FEDC47B162E5}"/>
          </ac:spMkLst>
        </pc:spChg>
        <pc:spChg chg="add del">
          <ac:chgData name="Ramsha Azeemi" userId="acf0d96c540c28cb" providerId="Windows Live" clId="Web-{DA664778-F28A-43E3-A301-46C763A8F2E6}" dt="2019-04-15T21:38:09.494" v="20"/>
          <ac:spMkLst>
            <pc:docMk/>
            <pc:sldMk cId="663521453" sldId="263"/>
            <ac:spMk id="45" creationId="{D28BE0C3-2102-4820-B88B-A448B1840D14}"/>
          </ac:spMkLst>
        </pc:spChg>
        <pc:spChg chg="add del">
          <ac:chgData name="Ramsha Azeemi" userId="acf0d96c540c28cb" providerId="Windows Live" clId="Web-{DA664778-F28A-43E3-A301-46C763A8F2E6}" dt="2019-04-15T21:38:09.494" v="20"/>
          <ac:spMkLst>
            <pc:docMk/>
            <pc:sldMk cId="663521453" sldId="263"/>
            <ac:spMk id="46" creationId="{BFEFF673-A9DE-416D-A04E-1D50904542A9}"/>
          </ac:spMkLst>
        </pc:spChg>
        <pc:spChg chg="add del">
          <ac:chgData name="Ramsha Azeemi" userId="acf0d96c540c28cb" providerId="Windows Live" clId="Web-{DA664778-F28A-43E3-A301-46C763A8F2E6}" dt="2019-04-15T21:38:25.291" v="22"/>
          <ac:spMkLst>
            <pc:docMk/>
            <pc:sldMk cId="663521453" sldId="263"/>
            <ac:spMk id="49" creationId="{989BE678-777B-482A-A616-FEDC47B162E5}"/>
          </ac:spMkLst>
        </pc:spChg>
        <pc:spChg chg="add del">
          <ac:chgData name="Ramsha Azeemi" userId="acf0d96c540c28cb" providerId="Windows Live" clId="Web-{DA664778-F28A-43E3-A301-46C763A8F2E6}" dt="2019-04-15T21:38:25.291" v="22"/>
          <ac:spMkLst>
            <pc:docMk/>
            <pc:sldMk cId="663521453" sldId="263"/>
            <ac:spMk id="52" creationId="{D28BE0C3-2102-4820-B88B-A448B1840D14}"/>
          </ac:spMkLst>
        </pc:spChg>
        <pc:spChg chg="add del">
          <ac:chgData name="Ramsha Azeemi" userId="acf0d96c540c28cb" providerId="Windows Live" clId="Web-{DA664778-F28A-43E3-A301-46C763A8F2E6}" dt="2019-04-15T21:38:25.291" v="22"/>
          <ac:spMkLst>
            <pc:docMk/>
            <pc:sldMk cId="663521453" sldId="263"/>
            <ac:spMk id="53" creationId="{E4F17063-EDA4-417B-946F-BA357F3B390D}"/>
          </ac:spMkLst>
        </pc:spChg>
        <pc:spChg chg="add del">
          <ac:chgData name="Ramsha Azeemi" userId="acf0d96c540c28cb" providerId="Windows Live" clId="Web-{DA664778-F28A-43E3-A301-46C763A8F2E6}" dt="2019-04-15T21:38:25.291" v="22"/>
          <ac:spMkLst>
            <pc:docMk/>
            <pc:sldMk cId="663521453" sldId="263"/>
            <ac:spMk id="54" creationId="{D36F3EEA-55D4-4677-80E7-92D00B8F343B}"/>
          </ac:spMkLst>
        </pc:spChg>
        <pc:spChg chg="add del">
          <ac:chgData name="Ramsha Azeemi" userId="acf0d96c540c28cb" providerId="Windows Live" clId="Web-{DA664778-F28A-43E3-A301-46C763A8F2E6}" dt="2019-04-15T21:38:38.572" v="24"/>
          <ac:spMkLst>
            <pc:docMk/>
            <pc:sldMk cId="663521453" sldId="263"/>
            <ac:spMk id="57" creationId="{989BE678-777B-482A-A616-FEDC47B162E5}"/>
          </ac:spMkLst>
        </pc:spChg>
        <pc:spChg chg="add del">
          <ac:chgData name="Ramsha Azeemi" userId="acf0d96c540c28cb" providerId="Windows Live" clId="Web-{DA664778-F28A-43E3-A301-46C763A8F2E6}" dt="2019-04-15T21:38:38.572" v="24"/>
          <ac:spMkLst>
            <pc:docMk/>
            <pc:sldMk cId="663521453" sldId="263"/>
            <ac:spMk id="60" creationId="{D28BE0C3-2102-4820-B88B-A448B1840D14}"/>
          </ac:spMkLst>
        </pc:spChg>
        <pc:spChg chg="add del">
          <ac:chgData name="Ramsha Azeemi" userId="acf0d96c540c28cb" providerId="Windows Live" clId="Web-{DA664778-F28A-43E3-A301-46C763A8F2E6}" dt="2019-04-15T21:38:38.572" v="24"/>
          <ac:spMkLst>
            <pc:docMk/>
            <pc:sldMk cId="663521453" sldId="263"/>
            <ac:spMk id="61" creationId="{A4322390-8B58-46BE-88EB-D9FD30C08743}"/>
          </ac:spMkLst>
        </pc:spChg>
        <pc:spChg chg="add del">
          <ac:chgData name="Ramsha Azeemi" userId="acf0d96c540c28cb" providerId="Windows Live" clId="Web-{DA664778-F28A-43E3-A301-46C763A8F2E6}" dt="2019-04-15T21:38:48.713" v="26"/>
          <ac:spMkLst>
            <pc:docMk/>
            <pc:sldMk cId="663521453" sldId="263"/>
            <ac:spMk id="64" creationId="{989BE678-777B-482A-A616-FEDC47B162E5}"/>
          </ac:spMkLst>
        </pc:spChg>
        <pc:spChg chg="add del">
          <ac:chgData name="Ramsha Azeemi" userId="acf0d96c540c28cb" providerId="Windows Live" clId="Web-{DA664778-F28A-43E3-A301-46C763A8F2E6}" dt="2019-04-15T21:38:48.713" v="26"/>
          <ac:spMkLst>
            <pc:docMk/>
            <pc:sldMk cId="663521453" sldId="263"/>
            <ac:spMk id="67" creationId="{D28BE0C3-2102-4820-B88B-A448B1840D14}"/>
          </ac:spMkLst>
        </pc:spChg>
        <pc:spChg chg="add del">
          <ac:chgData name="Ramsha Azeemi" userId="acf0d96c540c28cb" providerId="Windows Live" clId="Web-{DA664778-F28A-43E3-A301-46C763A8F2E6}" dt="2019-04-15T21:38:48.713" v="26"/>
          <ac:spMkLst>
            <pc:docMk/>
            <pc:sldMk cId="663521453" sldId="263"/>
            <ac:spMk id="68" creationId="{C73A1314-2070-446E-B692-C78D88AAB9AE}"/>
          </ac:spMkLst>
        </pc:spChg>
        <pc:spChg chg="add del">
          <ac:chgData name="Ramsha Azeemi" userId="acf0d96c540c28cb" providerId="Windows Live" clId="Web-{DA664778-F28A-43E3-A301-46C763A8F2E6}" dt="2019-04-15T21:38:48.713" v="26"/>
          <ac:spMkLst>
            <pc:docMk/>
            <pc:sldMk cId="663521453" sldId="263"/>
            <ac:spMk id="69" creationId="{2B65E6B8-0D17-4912-97E4-60B47A511133}"/>
          </ac:spMkLst>
        </pc:spChg>
        <pc:spChg chg="add">
          <ac:chgData name="Ramsha Azeemi" userId="acf0d96c540c28cb" providerId="Windows Live" clId="Web-{DA664778-F28A-43E3-A301-46C763A8F2E6}" dt="2019-04-15T21:38:48.791" v="27"/>
          <ac:spMkLst>
            <pc:docMk/>
            <pc:sldMk cId="663521453" sldId="263"/>
            <ac:spMk id="72" creationId="{989BE678-777B-482A-A616-FEDC47B162E5}"/>
          </ac:spMkLst>
        </pc:spChg>
        <pc:spChg chg="add">
          <ac:chgData name="Ramsha Azeemi" userId="acf0d96c540c28cb" providerId="Windows Live" clId="Web-{DA664778-F28A-43E3-A301-46C763A8F2E6}" dt="2019-04-15T21:38:48.791" v="27"/>
          <ac:spMkLst>
            <pc:docMk/>
            <pc:sldMk cId="663521453" sldId="263"/>
            <ac:spMk id="75" creationId="{D28BE0C3-2102-4820-B88B-A448B1840D14}"/>
          </ac:spMkLst>
        </pc:spChg>
        <pc:spChg chg="add">
          <ac:chgData name="Ramsha Azeemi" userId="acf0d96c540c28cb" providerId="Windows Live" clId="Web-{DA664778-F28A-43E3-A301-46C763A8F2E6}" dt="2019-04-15T21:38:48.791" v="27"/>
          <ac:spMkLst>
            <pc:docMk/>
            <pc:sldMk cId="663521453" sldId="263"/>
            <ac:spMk id="76" creationId="{E4F17063-EDA4-417B-946F-BA357F3B390D}"/>
          </ac:spMkLst>
        </pc:spChg>
        <pc:spChg chg="add">
          <ac:chgData name="Ramsha Azeemi" userId="acf0d96c540c28cb" providerId="Windows Live" clId="Web-{DA664778-F28A-43E3-A301-46C763A8F2E6}" dt="2019-04-15T21:38:48.791" v="27"/>
          <ac:spMkLst>
            <pc:docMk/>
            <pc:sldMk cId="663521453" sldId="263"/>
            <ac:spMk id="77" creationId="{D36F3EEA-55D4-4677-80E7-92D00B8F343B}"/>
          </ac:spMkLst>
        </pc:spChg>
        <pc:picChg chg="mod ord">
          <ac:chgData name="Ramsha Azeemi" userId="acf0d96c540c28cb" providerId="Windows Live" clId="Web-{DA664778-F28A-43E3-A301-46C763A8F2E6}" dt="2019-04-15T21:38:48.791" v="27"/>
          <ac:picMkLst>
            <pc:docMk/>
            <pc:sldMk cId="663521453" sldId="263"/>
            <ac:picMk id="5" creationId="{C562C59B-B0BD-46FF-BB1C-E0A2F4666A39}"/>
          </ac:picMkLst>
        </pc:picChg>
        <pc:picChg chg="add del">
          <ac:chgData name="Ramsha Azeemi" userId="acf0d96c540c28cb" providerId="Windows Live" clId="Web-{DA664778-F28A-43E3-A301-46C763A8F2E6}" dt="2019-04-15T21:38:48.791" v="27"/>
          <ac:picMkLst>
            <pc:docMk/>
            <pc:sldMk cId="663521453" sldId="263"/>
            <ac:picMk id="10" creationId="{DF19BAF3-7E20-4B9D-B544-BABAEEA1FA75}"/>
          </ac:picMkLst>
        </pc:picChg>
        <pc:picChg chg="add del">
          <ac:chgData name="Ramsha Azeemi" userId="acf0d96c540c28cb" providerId="Windows Live" clId="Web-{DA664778-F28A-43E3-A301-46C763A8F2E6}" dt="2019-04-15T21:38:48.791" v="27"/>
          <ac:picMkLst>
            <pc:docMk/>
            <pc:sldMk cId="663521453" sldId="263"/>
            <ac:picMk id="12" creationId="{950648F4-ABCD-4DF0-8641-76CFB2354721}"/>
          </ac:picMkLst>
        </pc:picChg>
        <pc:picChg chg="add del">
          <ac:chgData name="Ramsha Azeemi" userId="acf0d96c540c28cb" providerId="Windows Live" clId="Web-{DA664778-F28A-43E3-A301-46C763A8F2E6}" dt="2019-04-15T21:38:48.791" v="27"/>
          <ac:picMkLst>
            <pc:docMk/>
            <pc:sldMk cId="663521453" sldId="263"/>
            <ac:picMk id="16" creationId="{CF1EB4BD-9C7E-4AA3-9681-C7EB0DA6250B}"/>
          </ac:picMkLst>
        </pc:picChg>
        <pc:picChg chg="add del">
          <ac:chgData name="Ramsha Azeemi" userId="acf0d96c540c28cb" providerId="Windows Live" clId="Web-{DA664778-F28A-43E3-A301-46C763A8F2E6}" dt="2019-04-15T21:38:48.791" v="27"/>
          <ac:picMkLst>
            <pc:docMk/>
            <pc:sldMk cId="663521453" sldId="263"/>
            <ac:picMk id="18" creationId="{94AAE3AA-3759-4D28-B0EF-575F25A5146C}"/>
          </ac:picMkLst>
        </pc:picChg>
        <pc:picChg chg="add del">
          <ac:chgData name="Ramsha Azeemi" userId="acf0d96c540c28cb" providerId="Windows Live" clId="Web-{DA664778-F28A-43E3-A301-46C763A8F2E6}" dt="2019-04-15T21:37:57.588" v="18"/>
          <ac:picMkLst>
            <pc:docMk/>
            <pc:sldMk cId="663521453" sldId="263"/>
            <ac:picMk id="24" creationId="{DF19BAF3-7E20-4B9D-B544-BABAEEA1FA75}"/>
          </ac:picMkLst>
        </pc:picChg>
        <pc:picChg chg="add del">
          <ac:chgData name="Ramsha Azeemi" userId="acf0d96c540c28cb" providerId="Windows Live" clId="Web-{DA664778-F28A-43E3-A301-46C763A8F2E6}" dt="2019-04-15T21:37:57.588" v="18"/>
          <ac:picMkLst>
            <pc:docMk/>
            <pc:sldMk cId="663521453" sldId="263"/>
            <ac:picMk id="25" creationId="{950648F4-ABCD-4DF0-8641-76CFB2354721}"/>
          </ac:picMkLst>
        </pc:picChg>
        <pc:picChg chg="add del">
          <ac:chgData name="Ramsha Azeemi" userId="acf0d96c540c28cb" providerId="Windows Live" clId="Web-{DA664778-F28A-43E3-A301-46C763A8F2E6}" dt="2019-04-15T21:37:25.229" v="16"/>
          <ac:picMkLst>
            <pc:docMk/>
            <pc:sldMk cId="663521453" sldId="263"/>
            <ac:picMk id="27" creationId="{DF19BAF3-7E20-4B9D-B544-BABAEEA1FA75}"/>
          </ac:picMkLst>
        </pc:picChg>
        <pc:picChg chg="add del">
          <ac:chgData name="Ramsha Azeemi" userId="acf0d96c540c28cb" providerId="Windows Live" clId="Web-{DA664778-F28A-43E3-A301-46C763A8F2E6}" dt="2019-04-15T21:37:57.588" v="18"/>
          <ac:picMkLst>
            <pc:docMk/>
            <pc:sldMk cId="663521453" sldId="263"/>
            <ac:picMk id="28" creationId="{CF1EB4BD-9C7E-4AA3-9681-C7EB0DA6250B}"/>
          </ac:picMkLst>
        </pc:picChg>
        <pc:picChg chg="add del">
          <ac:chgData name="Ramsha Azeemi" userId="acf0d96c540c28cb" providerId="Windows Live" clId="Web-{DA664778-F28A-43E3-A301-46C763A8F2E6}" dt="2019-04-15T21:37:25.229" v="16"/>
          <ac:picMkLst>
            <pc:docMk/>
            <pc:sldMk cId="663521453" sldId="263"/>
            <ac:picMk id="29" creationId="{950648F4-ABCD-4DF0-8641-76CFB2354721}"/>
          </ac:picMkLst>
        </pc:picChg>
        <pc:picChg chg="add del">
          <ac:chgData name="Ramsha Azeemi" userId="acf0d96c540c28cb" providerId="Windows Live" clId="Web-{DA664778-F28A-43E3-A301-46C763A8F2E6}" dt="2019-04-15T21:37:57.588" v="18"/>
          <ac:picMkLst>
            <pc:docMk/>
            <pc:sldMk cId="663521453" sldId="263"/>
            <ac:picMk id="30" creationId="{94AAE3AA-3759-4D28-B0EF-575F25A5146C}"/>
          </ac:picMkLst>
        </pc:picChg>
        <pc:picChg chg="add del">
          <ac:chgData name="Ramsha Azeemi" userId="acf0d96c540c28cb" providerId="Windows Live" clId="Web-{DA664778-F28A-43E3-A301-46C763A8F2E6}" dt="2019-04-15T21:37:25.229" v="16"/>
          <ac:picMkLst>
            <pc:docMk/>
            <pc:sldMk cId="663521453" sldId="263"/>
            <ac:picMk id="33" creationId="{CF1EB4BD-9C7E-4AA3-9681-C7EB0DA6250B}"/>
          </ac:picMkLst>
        </pc:picChg>
        <pc:picChg chg="add del">
          <ac:chgData name="Ramsha Azeemi" userId="acf0d96c540c28cb" providerId="Windows Live" clId="Web-{DA664778-F28A-43E3-A301-46C763A8F2E6}" dt="2019-04-15T21:37:25.229" v="16"/>
          <ac:picMkLst>
            <pc:docMk/>
            <pc:sldMk cId="663521453" sldId="263"/>
            <ac:picMk id="35" creationId="{94AAE3AA-3759-4D28-B0EF-575F25A5146C}"/>
          </ac:picMkLst>
        </pc:picChg>
        <pc:picChg chg="add del">
          <ac:chgData name="Ramsha Azeemi" userId="acf0d96c540c28cb" providerId="Windows Live" clId="Web-{DA664778-F28A-43E3-A301-46C763A8F2E6}" dt="2019-04-15T21:38:09.494" v="20"/>
          <ac:picMkLst>
            <pc:docMk/>
            <pc:sldMk cId="663521453" sldId="263"/>
            <ac:picMk id="38" creationId="{DF19BAF3-7E20-4B9D-B544-BABAEEA1FA75}"/>
          </ac:picMkLst>
        </pc:picChg>
        <pc:picChg chg="add del">
          <ac:chgData name="Ramsha Azeemi" userId="acf0d96c540c28cb" providerId="Windows Live" clId="Web-{DA664778-F28A-43E3-A301-46C763A8F2E6}" dt="2019-04-15T21:38:09.494" v="20"/>
          <ac:picMkLst>
            <pc:docMk/>
            <pc:sldMk cId="663521453" sldId="263"/>
            <ac:picMk id="40" creationId="{950648F4-ABCD-4DF0-8641-76CFB2354721}"/>
          </ac:picMkLst>
        </pc:picChg>
        <pc:picChg chg="add del">
          <ac:chgData name="Ramsha Azeemi" userId="acf0d96c540c28cb" providerId="Windows Live" clId="Web-{DA664778-F28A-43E3-A301-46C763A8F2E6}" dt="2019-04-15T21:38:09.494" v="20"/>
          <ac:picMkLst>
            <pc:docMk/>
            <pc:sldMk cId="663521453" sldId="263"/>
            <ac:picMk id="43" creationId="{CF1EB4BD-9C7E-4AA3-9681-C7EB0DA6250B}"/>
          </ac:picMkLst>
        </pc:picChg>
        <pc:picChg chg="add del">
          <ac:chgData name="Ramsha Azeemi" userId="acf0d96c540c28cb" providerId="Windows Live" clId="Web-{DA664778-F28A-43E3-A301-46C763A8F2E6}" dt="2019-04-15T21:38:09.494" v="20"/>
          <ac:picMkLst>
            <pc:docMk/>
            <pc:sldMk cId="663521453" sldId="263"/>
            <ac:picMk id="44" creationId="{94AAE3AA-3759-4D28-B0EF-575F25A5146C}"/>
          </ac:picMkLst>
        </pc:picChg>
        <pc:picChg chg="add del">
          <ac:chgData name="Ramsha Azeemi" userId="acf0d96c540c28cb" providerId="Windows Live" clId="Web-{DA664778-F28A-43E3-A301-46C763A8F2E6}" dt="2019-04-15T21:38:25.291" v="22"/>
          <ac:picMkLst>
            <pc:docMk/>
            <pc:sldMk cId="663521453" sldId="263"/>
            <ac:picMk id="47" creationId="{DF19BAF3-7E20-4B9D-B544-BABAEEA1FA75}"/>
          </ac:picMkLst>
        </pc:picChg>
        <pc:picChg chg="add del">
          <ac:chgData name="Ramsha Azeemi" userId="acf0d96c540c28cb" providerId="Windows Live" clId="Web-{DA664778-F28A-43E3-A301-46C763A8F2E6}" dt="2019-04-15T21:38:25.291" v="22"/>
          <ac:picMkLst>
            <pc:docMk/>
            <pc:sldMk cId="663521453" sldId="263"/>
            <ac:picMk id="48" creationId="{950648F4-ABCD-4DF0-8641-76CFB2354721}"/>
          </ac:picMkLst>
        </pc:picChg>
        <pc:picChg chg="add del">
          <ac:chgData name="Ramsha Azeemi" userId="acf0d96c540c28cb" providerId="Windows Live" clId="Web-{DA664778-F28A-43E3-A301-46C763A8F2E6}" dt="2019-04-15T21:38:25.291" v="22"/>
          <ac:picMkLst>
            <pc:docMk/>
            <pc:sldMk cId="663521453" sldId="263"/>
            <ac:picMk id="50" creationId="{CF1EB4BD-9C7E-4AA3-9681-C7EB0DA6250B}"/>
          </ac:picMkLst>
        </pc:picChg>
        <pc:picChg chg="add del">
          <ac:chgData name="Ramsha Azeemi" userId="acf0d96c540c28cb" providerId="Windows Live" clId="Web-{DA664778-F28A-43E3-A301-46C763A8F2E6}" dt="2019-04-15T21:38:25.291" v="22"/>
          <ac:picMkLst>
            <pc:docMk/>
            <pc:sldMk cId="663521453" sldId="263"/>
            <ac:picMk id="51" creationId="{94AAE3AA-3759-4D28-B0EF-575F25A5146C}"/>
          </ac:picMkLst>
        </pc:picChg>
        <pc:picChg chg="add del">
          <ac:chgData name="Ramsha Azeemi" userId="acf0d96c540c28cb" providerId="Windows Live" clId="Web-{DA664778-F28A-43E3-A301-46C763A8F2E6}" dt="2019-04-15T21:38:38.572" v="24"/>
          <ac:picMkLst>
            <pc:docMk/>
            <pc:sldMk cId="663521453" sldId="263"/>
            <ac:picMk id="55" creationId="{DF19BAF3-7E20-4B9D-B544-BABAEEA1FA75}"/>
          </ac:picMkLst>
        </pc:picChg>
        <pc:picChg chg="add del">
          <ac:chgData name="Ramsha Azeemi" userId="acf0d96c540c28cb" providerId="Windows Live" clId="Web-{DA664778-F28A-43E3-A301-46C763A8F2E6}" dt="2019-04-15T21:38:38.572" v="24"/>
          <ac:picMkLst>
            <pc:docMk/>
            <pc:sldMk cId="663521453" sldId="263"/>
            <ac:picMk id="56" creationId="{950648F4-ABCD-4DF0-8641-76CFB2354721}"/>
          </ac:picMkLst>
        </pc:picChg>
        <pc:picChg chg="add del">
          <ac:chgData name="Ramsha Azeemi" userId="acf0d96c540c28cb" providerId="Windows Live" clId="Web-{DA664778-F28A-43E3-A301-46C763A8F2E6}" dt="2019-04-15T21:38:38.572" v="24"/>
          <ac:picMkLst>
            <pc:docMk/>
            <pc:sldMk cId="663521453" sldId="263"/>
            <ac:picMk id="58" creationId="{CF1EB4BD-9C7E-4AA3-9681-C7EB0DA6250B}"/>
          </ac:picMkLst>
        </pc:picChg>
        <pc:picChg chg="add del">
          <ac:chgData name="Ramsha Azeemi" userId="acf0d96c540c28cb" providerId="Windows Live" clId="Web-{DA664778-F28A-43E3-A301-46C763A8F2E6}" dt="2019-04-15T21:38:38.572" v="24"/>
          <ac:picMkLst>
            <pc:docMk/>
            <pc:sldMk cId="663521453" sldId="263"/>
            <ac:picMk id="59" creationId="{94AAE3AA-3759-4D28-B0EF-575F25A5146C}"/>
          </ac:picMkLst>
        </pc:picChg>
        <pc:picChg chg="add del">
          <ac:chgData name="Ramsha Azeemi" userId="acf0d96c540c28cb" providerId="Windows Live" clId="Web-{DA664778-F28A-43E3-A301-46C763A8F2E6}" dt="2019-04-15T21:38:48.713" v="26"/>
          <ac:picMkLst>
            <pc:docMk/>
            <pc:sldMk cId="663521453" sldId="263"/>
            <ac:picMk id="62" creationId="{DF19BAF3-7E20-4B9D-B544-BABAEEA1FA75}"/>
          </ac:picMkLst>
        </pc:picChg>
        <pc:picChg chg="add del">
          <ac:chgData name="Ramsha Azeemi" userId="acf0d96c540c28cb" providerId="Windows Live" clId="Web-{DA664778-F28A-43E3-A301-46C763A8F2E6}" dt="2019-04-15T21:38:48.713" v="26"/>
          <ac:picMkLst>
            <pc:docMk/>
            <pc:sldMk cId="663521453" sldId="263"/>
            <ac:picMk id="63" creationId="{950648F4-ABCD-4DF0-8641-76CFB2354721}"/>
          </ac:picMkLst>
        </pc:picChg>
        <pc:picChg chg="add del">
          <ac:chgData name="Ramsha Azeemi" userId="acf0d96c540c28cb" providerId="Windows Live" clId="Web-{DA664778-F28A-43E3-A301-46C763A8F2E6}" dt="2019-04-15T21:38:48.713" v="26"/>
          <ac:picMkLst>
            <pc:docMk/>
            <pc:sldMk cId="663521453" sldId="263"/>
            <ac:picMk id="65" creationId="{CF1EB4BD-9C7E-4AA3-9681-C7EB0DA6250B}"/>
          </ac:picMkLst>
        </pc:picChg>
        <pc:picChg chg="add del">
          <ac:chgData name="Ramsha Azeemi" userId="acf0d96c540c28cb" providerId="Windows Live" clId="Web-{DA664778-F28A-43E3-A301-46C763A8F2E6}" dt="2019-04-15T21:38:48.713" v="26"/>
          <ac:picMkLst>
            <pc:docMk/>
            <pc:sldMk cId="663521453" sldId="263"/>
            <ac:picMk id="66" creationId="{94AAE3AA-3759-4D28-B0EF-575F25A5146C}"/>
          </ac:picMkLst>
        </pc:picChg>
        <pc:picChg chg="add">
          <ac:chgData name="Ramsha Azeemi" userId="acf0d96c540c28cb" providerId="Windows Live" clId="Web-{DA664778-F28A-43E3-A301-46C763A8F2E6}" dt="2019-04-15T21:38:48.791" v="27"/>
          <ac:picMkLst>
            <pc:docMk/>
            <pc:sldMk cId="663521453" sldId="263"/>
            <ac:picMk id="70" creationId="{DF19BAF3-7E20-4B9D-B544-BABAEEA1FA75}"/>
          </ac:picMkLst>
        </pc:picChg>
        <pc:picChg chg="add">
          <ac:chgData name="Ramsha Azeemi" userId="acf0d96c540c28cb" providerId="Windows Live" clId="Web-{DA664778-F28A-43E3-A301-46C763A8F2E6}" dt="2019-04-15T21:38:48.791" v="27"/>
          <ac:picMkLst>
            <pc:docMk/>
            <pc:sldMk cId="663521453" sldId="263"/>
            <ac:picMk id="71" creationId="{950648F4-ABCD-4DF0-8641-76CFB2354721}"/>
          </ac:picMkLst>
        </pc:picChg>
        <pc:picChg chg="add">
          <ac:chgData name="Ramsha Azeemi" userId="acf0d96c540c28cb" providerId="Windows Live" clId="Web-{DA664778-F28A-43E3-A301-46C763A8F2E6}" dt="2019-04-15T21:38:48.791" v="27"/>
          <ac:picMkLst>
            <pc:docMk/>
            <pc:sldMk cId="663521453" sldId="263"/>
            <ac:picMk id="73" creationId="{CF1EB4BD-9C7E-4AA3-9681-C7EB0DA6250B}"/>
          </ac:picMkLst>
        </pc:picChg>
        <pc:picChg chg="add">
          <ac:chgData name="Ramsha Azeemi" userId="acf0d96c540c28cb" providerId="Windows Live" clId="Web-{DA664778-F28A-43E3-A301-46C763A8F2E6}" dt="2019-04-15T21:38:48.791" v="27"/>
          <ac:picMkLst>
            <pc:docMk/>
            <pc:sldMk cId="663521453" sldId="263"/>
            <ac:picMk id="74" creationId="{94AAE3AA-3759-4D28-B0EF-575F25A5146C}"/>
          </ac:picMkLst>
        </pc:picChg>
      </pc:sldChg>
      <pc:sldChg chg="modSp add ord replId">
        <pc:chgData name="Ramsha Azeemi" userId="acf0d96c540c28cb" providerId="Windows Live" clId="Web-{DA664778-F28A-43E3-A301-46C763A8F2E6}" dt="2019-04-15T21:50:38.741" v="152" actId="20577"/>
        <pc:sldMkLst>
          <pc:docMk/>
          <pc:sldMk cId="4075850558" sldId="264"/>
        </pc:sldMkLst>
        <pc:spChg chg="mod">
          <ac:chgData name="Ramsha Azeemi" userId="acf0d96c540c28cb" providerId="Windows Live" clId="Web-{DA664778-F28A-43E3-A301-46C763A8F2E6}" dt="2019-04-15T21:50:38.741" v="152" actId="20577"/>
          <ac:spMkLst>
            <pc:docMk/>
            <pc:sldMk cId="4075850558" sldId="264"/>
            <ac:spMk id="3" creationId="{DF214226-A287-4B97-8441-4A662E5CC275}"/>
          </ac:spMkLst>
        </pc:spChg>
      </pc:sldChg>
    </pc:docChg>
  </pc:docChgLst>
  <pc:docChgLst>
    <pc:chgData name="Umair Shehzad" userId="1e680800f8d062a5" providerId="Windows Live" clId="Web-{EC816BD5-ED05-400A-9A81-360B36A225C1}"/>
    <pc:docChg chg="addSld modSld sldOrd">
      <pc:chgData name="Umair Shehzad" userId="1e680800f8d062a5" providerId="Windows Live" clId="Web-{EC816BD5-ED05-400A-9A81-360B36A225C1}" dt="2019-04-17T20:30:26.603" v="1454" actId="20577"/>
      <pc:docMkLst>
        <pc:docMk/>
      </pc:docMkLst>
      <pc:sldChg chg="ord">
        <pc:chgData name="Umair Shehzad" userId="1e680800f8d062a5" providerId="Windows Live" clId="Web-{EC816BD5-ED05-400A-9A81-360B36A225C1}" dt="2019-04-17T19:11:47.912" v="1"/>
        <pc:sldMkLst>
          <pc:docMk/>
          <pc:sldMk cId="3489268935" sldId="316"/>
        </pc:sldMkLst>
      </pc:sldChg>
      <pc:sldChg chg="ord">
        <pc:chgData name="Umair Shehzad" userId="1e680800f8d062a5" providerId="Windows Live" clId="Web-{EC816BD5-ED05-400A-9A81-360B36A225C1}" dt="2019-04-17T19:11:41.725" v="0"/>
        <pc:sldMkLst>
          <pc:docMk/>
          <pc:sldMk cId="2355836396" sldId="318"/>
        </pc:sldMkLst>
      </pc:sldChg>
      <pc:sldChg chg="addSp delSp modSp new mod setBg setClrOvrMap">
        <pc:chgData name="Umair Shehzad" userId="1e680800f8d062a5" providerId="Windows Live" clId="Web-{EC816BD5-ED05-400A-9A81-360B36A225C1}" dt="2019-04-17T19:31:24.467" v="679" actId="20577"/>
        <pc:sldMkLst>
          <pc:docMk/>
          <pc:sldMk cId="2912298959" sldId="319"/>
        </pc:sldMkLst>
        <pc:spChg chg="mod">
          <ac:chgData name="Umair Shehzad" userId="1e680800f8d062a5" providerId="Windows Live" clId="Web-{EC816BD5-ED05-400A-9A81-360B36A225C1}" dt="2019-04-17T19:31:15.748" v="676" actId="20577"/>
          <ac:spMkLst>
            <pc:docMk/>
            <pc:sldMk cId="2912298959" sldId="319"/>
            <ac:spMk id="2" creationId="{08D5B05D-3F27-482B-886C-CD9CC6E3768A}"/>
          </ac:spMkLst>
        </pc:spChg>
        <pc:spChg chg="mod">
          <ac:chgData name="Umair Shehzad" userId="1e680800f8d062a5" providerId="Windows Live" clId="Web-{EC816BD5-ED05-400A-9A81-360B36A225C1}" dt="2019-04-17T19:31:24.467" v="679" actId="20577"/>
          <ac:spMkLst>
            <pc:docMk/>
            <pc:sldMk cId="2912298959" sldId="319"/>
            <ac:spMk id="3" creationId="{D3AD6437-6C7E-4F14-A73B-FE4C2CCDCFD6}"/>
          </ac:spMkLst>
        </pc:spChg>
        <pc:spChg chg="add del">
          <ac:chgData name="Umair Shehzad" userId="1e680800f8d062a5" providerId="Windows Live" clId="Web-{EC816BD5-ED05-400A-9A81-360B36A225C1}" dt="2019-04-17T19:20:27.759" v="46"/>
          <ac:spMkLst>
            <pc:docMk/>
            <pc:sldMk cId="2912298959" sldId="319"/>
            <ac:spMk id="9" creationId="{B4AAD3FD-83A5-4B89-9F8F-01B8870865BE}"/>
          </ac:spMkLst>
        </pc:spChg>
        <pc:spChg chg="add del">
          <ac:chgData name="Umair Shehzad" userId="1e680800f8d062a5" providerId="Windows Live" clId="Web-{EC816BD5-ED05-400A-9A81-360B36A225C1}" dt="2019-04-17T19:20:27.759" v="46"/>
          <ac:spMkLst>
            <pc:docMk/>
            <pc:sldMk cId="2912298959" sldId="319"/>
            <ac:spMk id="11" creationId="{61752F1D-FC0F-4103-9584-630E643CCDA6}"/>
          </ac:spMkLst>
        </pc:spChg>
        <pc:spChg chg="add del">
          <ac:chgData name="Umair Shehzad" userId="1e680800f8d062a5" providerId="Windows Live" clId="Web-{EC816BD5-ED05-400A-9A81-360B36A225C1}" dt="2019-04-17T19:20:27.759" v="46"/>
          <ac:spMkLst>
            <pc:docMk/>
            <pc:sldMk cId="2912298959" sldId="319"/>
            <ac:spMk id="13" creationId="{126C04EF-6428-472D-B316-74A19385B08F}"/>
          </ac:spMkLst>
        </pc:spChg>
        <pc:spChg chg="add del">
          <ac:chgData name="Umair Shehzad" userId="1e680800f8d062a5" providerId="Windows Live" clId="Web-{EC816BD5-ED05-400A-9A81-360B36A225C1}" dt="2019-04-17T19:20:27.759" v="46"/>
          <ac:spMkLst>
            <pc:docMk/>
            <pc:sldMk cId="2912298959" sldId="319"/>
            <ac:spMk id="15" creationId="{AE50896D-AACB-4C0A-855D-ECEFB4A0DA9A}"/>
          </ac:spMkLst>
        </pc:spChg>
        <pc:spChg chg="add del">
          <ac:chgData name="Umair Shehzad" userId="1e680800f8d062a5" providerId="Windows Live" clId="Web-{EC816BD5-ED05-400A-9A81-360B36A225C1}" dt="2019-04-17T19:20:27.759" v="46"/>
          <ac:spMkLst>
            <pc:docMk/>
            <pc:sldMk cId="2912298959" sldId="319"/>
            <ac:spMk id="17" creationId="{A92A1116-1C84-41DF-B803-1F7B0883EC82}"/>
          </ac:spMkLst>
        </pc:spChg>
        <pc:spChg chg="add">
          <ac:chgData name="Umair Shehzad" userId="1e680800f8d062a5" providerId="Windows Live" clId="Web-{EC816BD5-ED05-400A-9A81-360B36A225C1}" dt="2019-04-17T19:20:27.759" v="46"/>
          <ac:spMkLst>
            <pc:docMk/>
            <pc:sldMk cId="2912298959" sldId="319"/>
            <ac:spMk id="22" creationId="{FFEB8BF2-8DE5-49E6-82CB-4F8FE941E7CF}"/>
          </ac:spMkLst>
        </pc:spChg>
        <pc:spChg chg="add">
          <ac:chgData name="Umair Shehzad" userId="1e680800f8d062a5" providerId="Windows Live" clId="Web-{EC816BD5-ED05-400A-9A81-360B36A225C1}" dt="2019-04-17T19:20:27.759" v="46"/>
          <ac:spMkLst>
            <pc:docMk/>
            <pc:sldMk cId="2912298959" sldId="319"/>
            <ac:spMk id="24" creationId="{33AC2B9D-E497-4795-AE47-9B0ECC9BDDAA}"/>
          </ac:spMkLst>
        </pc:spChg>
        <pc:spChg chg="add">
          <ac:chgData name="Umair Shehzad" userId="1e680800f8d062a5" providerId="Windows Live" clId="Web-{EC816BD5-ED05-400A-9A81-360B36A225C1}" dt="2019-04-17T19:20:27.759" v="46"/>
          <ac:spMkLst>
            <pc:docMk/>
            <pc:sldMk cId="2912298959" sldId="319"/>
            <ac:spMk id="26" creationId="{703DEB75-78DF-425F-8638-A9E1EAA5EA51}"/>
          </ac:spMkLst>
        </pc:spChg>
        <pc:picChg chg="add mod">
          <ac:chgData name="Umair Shehzad" userId="1e680800f8d062a5" providerId="Windows Live" clId="Web-{EC816BD5-ED05-400A-9A81-360B36A225C1}" dt="2019-04-17T19:20:27.759" v="46"/>
          <ac:picMkLst>
            <pc:docMk/>
            <pc:sldMk cId="2912298959" sldId="319"/>
            <ac:picMk id="4" creationId="{909B11E2-A3CC-4E01-AE7F-CB9EA9DDAD83}"/>
          </ac:picMkLst>
        </pc:picChg>
        <pc:picChg chg="add mod ord">
          <ac:chgData name="Umair Shehzad" userId="1e680800f8d062a5" providerId="Windows Live" clId="Web-{EC816BD5-ED05-400A-9A81-360B36A225C1}" dt="2019-04-17T19:20:27.759" v="46"/>
          <ac:picMkLst>
            <pc:docMk/>
            <pc:sldMk cId="2912298959" sldId="319"/>
            <ac:picMk id="6" creationId="{22545A85-E9FA-4295-906A-CFC3892126CB}"/>
          </ac:picMkLst>
        </pc:picChg>
      </pc:sldChg>
      <pc:sldChg chg="modSp new">
        <pc:chgData name="Umair Shehzad" userId="1e680800f8d062a5" providerId="Windows Live" clId="Web-{EC816BD5-ED05-400A-9A81-360B36A225C1}" dt="2019-04-17T19:28:07.526" v="652" actId="20577"/>
        <pc:sldMkLst>
          <pc:docMk/>
          <pc:sldMk cId="1392980143" sldId="320"/>
        </pc:sldMkLst>
        <pc:spChg chg="mod">
          <ac:chgData name="Umair Shehzad" userId="1e680800f8d062a5" providerId="Windows Live" clId="Web-{EC816BD5-ED05-400A-9A81-360B36A225C1}" dt="2019-04-17T19:21:36.259" v="51" actId="20577"/>
          <ac:spMkLst>
            <pc:docMk/>
            <pc:sldMk cId="1392980143" sldId="320"/>
            <ac:spMk id="2" creationId="{297C85A4-AE89-42E3-9848-8667DD4D23ED}"/>
          </ac:spMkLst>
        </pc:spChg>
        <pc:spChg chg="mod">
          <ac:chgData name="Umair Shehzad" userId="1e680800f8d062a5" providerId="Windows Live" clId="Web-{EC816BD5-ED05-400A-9A81-360B36A225C1}" dt="2019-04-17T19:28:07.526" v="652" actId="20577"/>
          <ac:spMkLst>
            <pc:docMk/>
            <pc:sldMk cId="1392980143" sldId="320"/>
            <ac:spMk id="3" creationId="{5C927236-5B2C-46F8-9A6C-DAEDCF8A98CA}"/>
          </ac:spMkLst>
        </pc:spChg>
      </pc:sldChg>
      <pc:sldChg chg="addSp delSp modSp new mod setBg setClrOvrMap">
        <pc:chgData name="Umair Shehzad" userId="1e680800f8d062a5" providerId="Windows Live" clId="Web-{EC816BD5-ED05-400A-9A81-360B36A225C1}" dt="2019-04-17T19:53:00.468" v="1096" actId="20577"/>
        <pc:sldMkLst>
          <pc:docMk/>
          <pc:sldMk cId="4127017056" sldId="321"/>
        </pc:sldMkLst>
        <pc:spChg chg="mod">
          <ac:chgData name="Umair Shehzad" userId="1e680800f8d062a5" providerId="Windows Live" clId="Web-{EC816BD5-ED05-400A-9A81-360B36A225C1}" dt="2019-04-17T19:39:36.315" v="934"/>
          <ac:spMkLst>
            <pc:docMk/>
            <pc:sldMk cId="4127017056" sldId="321"/>
            <ac:spMk id="2" creationId="{3B8D699A-D77F-4132-8548-A16868B23E1E}"/>
          </ac:spMkLst>
        </pc:spChg>
        <pc:spChg chg="mod">
          <ac:chgData name="Umair Shehzad" userId="1e680800f8d062a5" providerId="Windows Live" clId="Web-{EC816BD5-ED05-400A-9A81-360B36A225C1}" dt="2019-04-17T19:53:00.468" v="1096" actId="20577"/>
          <ac:spMkLst>
            <pc:docMk/>
            <pc:sldMk cId="4127017056" sldId="321"/>
            <ac:spMk id="3" creationId="{5688038F-3283-4BEE-9090-D2AC8A5BE12A}"/>
          </ac:spMkLst>
        </pc:spChg>
        <pc:spChg chg="add">
          <ac:chgData name="Umair Shehzad" userId="1e680800f8d062a5" providerId="Windows Live" clId="Web-{EC816BD5-ED05-400A-9A81-360B36A225C1}" dt="2019-04-17T19:39:36.315" v="934"/>
          <ac:spMkLst>
            <pc:docMk/>
            <pc:sldMk cId="4127017056" sldId="321"/>
            <ac:spMk id="8" creationId="{74CD14DB-BB81-479F-A1FC-1C75640E9F84}"/>
          </ac:spMkLst>
        </pc:spChg>
        <pc:spChg chg="add">
          <ac:chgData name="Umair Shehzad" userId="1e680800f8d062a5" providerId="Windows Live" clId="Web-{EC816BD5-ED05-400A-9A81-360B36A225C1}" dt="2019-04-17T19:39:36.315" v="934"/>
          <ac:spMkLst>
            <pc:docMk/>
            <pc:sldMk cId="4127017056" sldId="321"/>
            <ac:spMk id="10" creationId="{C943A91B-7CA7-4592-A975-73B1BF8C4C74}"/>
          </ac:spMkLst>
        </pc:spChg>
        <pc:spChg chg="add">
          <ac:chgData name="Umair Shehzad" userId="1e680800f8d062a5" providerId="Windows Live" clId="Web-{EC816BD5-ED05-400A-9A81-360B36A225C1}" dt="2019-04-17T19:39:36.315" v="934"/>
          <ac:spMkLst>
            <pc:docMk/>
            <pc:sldMk cId="4127017056" sldId="321"/>
            <ac:spMk id="12" creationId="{EC471314-E46A-414B-8D91-74880E84F187}"/>
          </ac:spMkLst>
        </pc:spChg>
        <pc:spChg chg="add">
          <ac:chgData name="Umair Shehzad" userId="1e680800f8d062a5" providerId="Windows Live" clId="Web-{EC816BD5-ED05-400A-9A81-360B36A225C1}" dt="2019-04-17T19:39:36.315" v="934"/>
          <ac:spMkLst>
            <pc:docMk/>
            <pc:sldMk cId="4127017056" sldId="321"/>
            <ac:spMk id="14" creationId="{6A681326-1C9D-44A3-A627-3871BDAE4127}"/>
          </ac:spMkLst>
        </pc:spChg>
        <pc:picChg chg="add del mod">
          <ac:chgData name="Umair Shehzad" userId="1e680800f8d062a5" providerId="Windows Live" clId="Web-{EC816BD5-ED05-400A-9A81-360B36A225C1}" dt="2019-04-17T19:37:34.093" v="930"/>
          <ac:picMkLst>
            <pc:docMk/>
            <pc:sldMk cId="4127017056" sldId="321"/>
            <ac:picMk id="4" creationId="{EBD8F27E-45F4-4CEC-B086-111D84B5A3BD}"/>
          </ac:picMkLst>
        </pc:picChg>
        <pc:picChg chg="add del mod">
          <ac:chgData name="Umair Shehzad" userId="1e680800f8d062a5" providerId="Windows Live" clId="Web-{EC816BD5-ED05-400A-9A81-360B36A225C1}" dt="2019-04-17T19:39:16.846" v="933"/>
          <ac:picMkLst>
            <pc:docMk/>
            <pc:sldMk cId="4127017056" sldId="321"/>
            <ac:picMk id="6" creationId="{E3FF43D5-2B5F-41B1-87DF-B5242C1A19AE}"/>
          </ac:picMkLst>
        </pc:picChg>
      </pc:sldChg>
      <pc:sldChg chg="addSp delSp modSp new mod setBg setClrOvrMap">
        <pc:chgData name="Umair Shehzad" userId="1e680800f8d062a5" providerId="Windows Live" clId="Web-{EC816BD5-ED05-400A-9A81-360B36A225C1}" dt="2019-04-17T20:10:51.928" v="1383"/>
        <pc:sldMkLst>
          <pc:docMk/>
          <pc:sldMk cId="2934049162" sldId="322"/>
        </pc:sldMkLst>
        <pc:spChg chg="mod ord">
          <ac:chgData name="Umair Shehzad" userId="1e680800f8d062a5" providerId="Windows Live" clId="Web-{EC816BD5-ED05-400A-9A81-360B36A225C1}" dt="2019-04-17T20:10:51.928" v="1383"/>
          <ac:spMkLst>
            <pc:docMk/>
            <pc:sldMk cId="2934049162" sldId="322"/>
            <ac:spMk id="2" creationId="{BFB2E1EB-7A24-49FF-89E0-824D76B0BDE9}"/>
          </ac:spMkLst>
        </pc:spChg>
        <pc:spChg chg="del mod">
          <ac:chgData name="Umair Shehzad" userId="1e680800f8d062a5" providerId="Windows Live" clId="Web-{EC816BD5-ED05-400A-9A81-360B36A225C1}" dt="2019-04-17T20:10:08.506" v="1378"/>
          <ac:spMkLst>
            <pc:docMk/>
            <pc:sldMk cId="2934049162" sldId="322"/>
            <ac:spMk id="3" creationId="{1395EE42-C7D1-452A-9167-15A10AA0D042}"/>
          </ac:spMkLst>
        </pc:spChg>
        <pc:spChg chg="add del">
          <ac:chgData name="Umair Shehzad" userId="1e680800f8d062a5" providerId="Windows Live" clId="Web-{EC816BD5-ED05-400A-9A81-360B36A225C1}" dt="2019-04-17T20:10:51.928" v="1383"/>
          <ac:spMkLst>
            <pc:docMk/>
            <pc:sldMk cId="2934049162" sldId="322"/>
            <ac:spMk id="12" creationId="{C0B13FF8-2B3C-4BC1-B3E4-254B3F8C3EF4}"/>
          </ac:spMkLst>
        </pc:spChg>
        <pc:spChg chg="add del">
          <ac:chgData name="Umair Shehzad" userId="1e680800f8d062a5" providerId="Windows Live" clId="Web-{EC816BD5-ED05-400A-9A81-360B36A225C1}" dt="2019-04-17T20:10:51.928" v="1383"/>
          <ac:spMkLst>
            <pc:docMk/>
            <pc:sldMk cId="2934049162" sldId="322"/>
            <ac:spMk id="14" creationId="{B9C1207E-FFD8-4821-AFE6-71C724360939}"/>
          </ac:spMkLst>
        </pc:spChg>
        <pc:spChg chg="add del">
          <ac:chgData name="Umair Shehzad" userId="1e680800f8d062a5" providerId="Windows Live" clId="Web-{EC816BD5-ED05-400A-9A81-360B36A225C1}" dt="2019-04-17T20:10:51.928" v="1383"/>
          <ac:spMkLst>
            <pc:docMk/>
            <pc:sldMk cId="2934049162" sldId="322"/>
            <ac:spMk id="16" creationId="{2B199503-2632-490F-8EB2-759D88708F96}"/>
          </ac:spMkLst>
        </pc:spChg>
        <pc:spChg chg="add del">
          <ac:chgData name="Umair Shehzad" userId="1e680800f8d062a5" providerId="Windows Live" clId="Web-{EC816BD5-ED05-400A-9A81-360B36A225C1}" dt="2019-04-17T20:10:51.928" v="1383"/>
          <ac:spMkLst>
            <pc:docMk/>
            <pc:sldMk cId="2934049162" sldId="322"/>
            <ac:spMk id="18" creationId="{F11C7CB4-0228-486A-931A-262ABB670EB0}"/>
          </ac:spMkLst>
        </pc:spChg>
        <pc:spChg chg="add del mod replId">
          <ac:chgData name="Umair Shehzad" userId="1e680800f8d062a5" providerId="Windows Live" clId="Web-{EC816BD5-ED05-400A-9A81-360B36A225C1}" dt="2019-04-17T20:10:51.928" v="1383"/>
          <ac:spMkLst>
            <pc:docMk/>
            <pc:sldMk cId="2934049162" sldId="322"/>
            <ac:spMk id="20" creationId="{D37DD695-D799-4E2E-81AB-B79F2E64D169}"/>
          </ac:spMkLst>
        </pc:spChg>
        <pc:spChg chg="add">
          <ac:chgData name="Umair Shehzad" userId="1e680800f8d062a5" providerId="Windows Live" clId="Web-{EC816BD5-ED05-400A-9A81-360B36A225C1}" dt="2019-04-17T20:10:51.928" v="1383"/>
          <ac:spMkLst>
            <pc:docMk/>
            <pc:sldMk cId="2934049162" sldId="322"/>
            <ac:spMk id="28" creationId="{4AC0CD9D-7610-4620-93B4-798CCD9AB581}"/>
          </ac:spMkLst>
        </pc:spChg>
        <pc:spChg chg="add">
          <ac:chgData name="Umair Shehzad" userId="1e680800f8d062a5" providerId="Windows Live" clId="Web-{EC816BD5-ED05-400A-9A81-360B36A225C1}" dt="2019-04-17T20:10:51.928" v="1383"/>
          <ac:spMkLst>
            <pc:docMk/>
            <pc:sldMk cId="2934049162" sldId="322"/>
            <ac:spMk id="34" creationId="{DE4D62F9-188E-4530-84C2-24BDEE4BEB82}"/>
          </ac:spMkLst>
        </pc:spChg>
        <pc:spChg chg="add">
          <ac:chgData name="Umair Shehzad" userId="1e680800f8d062a5" providerId="Windows Live" clId="Web-{EC816BD5-ED05-400A-9A81-360B36A225C1}" dt="2019-04-17T20:10:51.928" v="1383"/>
          <ac:spMkLst>
            <pc:docMk/>
            <pc:sldMk cId="2934049162" sldId="322"/>
            <ac:spMk id="36" creationId="{D27CF008-4B18-436D-B2D5-C1346C12438E}"/>
          </ac:spMkLst>
        </pc:spChg>
        <pc:spChg chg="add">
          <ac:chgData name="Umair Shehzad" userId="1e680800f8d062a5" providerId="Windows Live" clId="Web-{EC816BD5-ED05-400A-9A81-360B36A225C1}" dt="2019-04-17T20:10:51.928" v="1383"/>
          <ac:spMkLst>
            <pc:docMk/>
            <pc:sldMk cId="2934049162" sldId="322"/>
            <ac:spMk id="38" creationId="{CE22DAD8-5F67-4B73-ADA9-06EF381F7AD6}"/>
          </ac:spMkLst>
        </pc:spChg>
        <pc:spChg chg="add">
          <ac:chgData name="Umair Shehzad" userId="1e680800f8d062a5" providerId="Windows Live" clId="Web-{EC816BD5-ED05-400A-9A81-360B36A225C1}" dt="2019-04-17T20:10:51.928" v="1383"/>
          <ac:spMkLst>
            <pc:docMk/>
            <pc:sldMk cId="2934049162" sldId="322"/>
            <ac:spMk id="40" creationId="{E4F17063-EDA4-417B-946F-BA357F3B390D}"/>
          </ac:spMkLst>
        </pc:spChg>
        <pc:spChg chg="add">
          <ac:chgData name="Umair Shehzad" userId="1e680800f8d062a5" providerId="Windows Live" clId="Web-{EC816BD5-ED05-400A-9A81-360B36A225C1}" dt="2019-04-17T20:10:51.928" v="1383"/>
          <ac:spMkLst>
            <pc:docMk/>
            <pc:sldMk cId="2934049162" sldId="322"/>
            <ac:spMk id="42" creationId="{D36F3EEA-55D4-4677-80E7-92D00B8F343B}"/>
          </ac:spMkLst>
        </pc:spChg>
        <pc:picChg chg="add del mod ord replId">
          <ac:chgData name="Umair Shehzad" userId="1e680800f8d062a5" providerId="Windows Live" clId="Web-{EC816BD5-ED05-400A-9A81-360B36A225C1}" dt="2019-04-17T20:10:25.506" v="1379"/>
          <ac:picMkLst>
            <pc:docMk/>
            <pc:sldMk cId="2934049162" sldId="322"/>
            <ac:picMk id="6" creationId="{9E532C59-B7F0-43EB-AEC8-FBF104C6B6DE}"/>
          </ac:picMkLst>
        </pc:picChg>
        <pc:picChg chg="add del mod">
          <ac:chgData name="Umair Shehzad" userId="1e680800f8d062a5" providerId="Windows Live" clId="Web-{EC816BD5-ED05-400A-9A81-360B36A225C1}" dt="2019-04-17T20:10:51.928" v="1383"/>
          <ac:picMkLst>
            <pc:docMk/>
            <pc:sldMk cId="2934049162" sldId="322"/>
            <ac:picMk id="7" creationId="{9E532C59-B7F0-43EB-AEC8-FBF104C6B6DE}"/>
          </ac:picMkLst>
        </pc:picChg>
        <pc:picChg chg="add">
          <ac:chgData name="Umair Shehzad" userId="1e680800f8d062a5" providerId="Windows Live" clId="Web-{EC816BD5-ED05-400A-9A81-360B36A225C1}" dt="2019-04-17T20:10:51.928" v="1383"/>
          <ac:picMkLst>
            <pc:docMk/>
            <pc:sldMk cId="2934049162" sldId="322"/>
            <ac:picMk id="21" creationId="{9E532C59-B7F0-43EB-AEC8-FBF104C6B6DE}"/>
          </ac:picMkLst>
        </pc:picChg>
        <pc:picChg chg="add">
          <ac:chgData name="Umair Shehzad" userId="1e680800f8d062a5" providerId="Windows Live" clId="Web-{EC816BD5-ED05-400A-9A81-360B36A225C1}" dt="2019-04-17T20:10:51.928" v="1383"/>
          <ac:picMkLst>
            <pc:docMk/>
            <pc:sldMk cId="2934049162" sldId="322"/>
            <ac:picMk id="24" creationId="{41B68C77-138E-4BF7-A276-BD0C78A4219F}"/>
          </ac:picMkLst>
        </pc:picChg>
        <pc:picChg chg="add">
          <ac:chgData name="Umair Shehzad" userId="1e680800f8d062a5" providerId="Windows Live" clId="Web-{EC816BD5-ED05-400A-9A81-360B36A225C1}" dt="2019-04-17T20:10:51.928" v="1383"/>
          <ac:picMkLst>
            <pc:docMk/>
            <pc:sldMk cId="2934049162" sldId="322"/>
            <ac:picMk id="26" creationId="{7C268552-D473-46ED-B1B8-422042C4DEF1}"/>
          </ac:picMkLst>
        </pc:picChg>
        <pc:picChg chg="add">
          <ac:chgData name="Umair Shehzad" userId="1e680800f8d062a5" providerId="Windows Live" clId="Web-{EC816BD5-ED05-400A-9A81-360B36A225C1}" dt="2019-04-17T20:10:51.928" v="1383"/>
          <ac:picMkLst>
            <pc:docMk/>
            <pc:sldMk cId="2934049162" sldId="322"/>
            <ac:picMk id="30" creationId="{B9238B3E-24AA-439A-B527-6C5DF6D72145}"/>
          </ac:picMkLst>
        </pc:picChg>
        <pc:picChg chg="add">
          <ac:chgData name="Umair Shehzad" userId="1e680800f8d062a5" providerId="Windows Live" clId="Web-{EC816BD5-ED05-400A-9A81-360B36A225C1}" dt="2019-04-17T20:10:51.928" v="1383"/>
          <ac:picMkLst>
            <pc:docMk/>
            <pc:sldMk cId="2934049162" sldId="322"/>
            <ac:picMk id="32" creationId="{69F01145-BEA3-4CBF-AA21-10077B948CA8}"/>
          </ac:picMkLst>
        </pc:picChg>
      </pc:sldChg>
      <pc:sldChg chg="addSp delSp modSp add replId">
        <pc:chgData name="Umair Shehzad" userId="1e680800f8d062a5" providerId="Windows Live" clId="Web-{EC816BD5-ED05-400A-9A81-360B36A225C1}" dt="2019-04-17T20:02:08.627" v="1282" actId="20577"/>
        <pc:sldMkLst>
          <pc:docMk/>
          <pc:sldMk cId="373126075" sldId="323"/>
        </pc:sldMkLst>
        <pc:spChg chg="mod">
          <ac:chgData name="Umair Shehzad" userId="1e680800f8d062a5" providerId="Windows Live" clId="Web-{EC816BD5-ED05-400A-9A81-360B36A225C1}" dt="2019-04-17T20:00:37.861" v="1236"/>
          <ac:spMkLst>
            <pc:docMk/>
            <pc:sldMk cId="373126075" sldId="323"/>
            <ac:spMk id="2" creationId="{3B8D699A-D77F-4132-8548-A16868B23E1E}"/>
          </ac:spMkLst>
        </pc:spChg>
        <pc:spChg chg="mod">
          <ac:chgData name="Umair Shehzad" userId="1e680800f8d062a5" providerId="Windows Live" clId="Web-{EC816BD5-ED05-400A-9A81-360B36A225C1}" dt="2019-04-17T20:02:08.627" v="1282" actId="20577"/>
          <ac:spMkLst>
            <pc:docMk/>
            <pc:sldMk cId="373126075" sldId="323"/>
            <ac:spMk id="3" creationId="{5688038F-3283-4BEE-9090-D2AC8A5BE12A}"/>
          </ac:spMkLst>
        </pc:spChg>
        <pc:spChg chg="add del">
          <ac:chgData name="Umair Shehzad" userId="1e680800f8d062a5" providerId="Windows Live" clId="Web-{EC816BD5-ED05-400A-9A81-360B36A225C1}" dt="2019-04-17T20:00:37.861" v="1236"/>
          <ac:spMkLst>
            <pc:docMk/>
            <pc:sldMk cId="373126075" sldId="323"/>
            <ac:spMk id="8" creationId="{74CD14DB-BB81-479F-A1FC-1C75640E9F84}"/>
          </ac:spMkLst>
        </pc:spChg>
        <pc:spChg chg="add del">
          <ac:chgData name="Umair Shehzad" userId="1e680800f8d062a5" providerId="Windows Live" clId="Web-{EC816BD5-ED05-400A-9A81-360B36A225C1}" dt="2019-04-17T20:00:37.861" v="1236"/>
          <ac:spMkLst>
            <pc:docMk/>
            <pc:sldMk cId="373126075" sldId="323"/>
            <ac:spMk id="10" creationId="{C943A91B-7CA7-4592-A975-73B1BF8C4C74}"/>
          </ac:spMkLst>
        </pc:spChg>
        <pc:spChg chg="add del">
          <ac:chgData name="Umair Shehzad" userId="1e680800f8d062a5" providerId="Windows Live" clId="Web-{EC816BD5-ED05-400A-9A81-360B36A225C1}" dt="2019-04-17T20:00:37.861" v="1236"/>
          <ac:spMkLst>
            <pc:docMk/>
            <pc:sldMk cId="373126075" sldId="323"/>
            <ac:spMk id="12" creationId="{EC471314-E46A-414B-8D91-74880E84F187}"/>
          </ac:spMkLst>
        </pc:spChg>
        <pc:spChg chg="add del">
          <ac:chgData name="Umair Shehzad" userId="1e680800f8d062a5" providerId="Windows Live" clId="Web-{EC816BD5-ED05-400A-9A81-360B36A225C1}" dt="2019-04-17T20:00:37.861" v="1236"/>
          <ac:spMkLst>
            <pc:docMk/>
            <pc:sldMk cId="373126075" sldId="323"/>
            <ac:spMk id="14" creationId="{6A681326-1C9D-44A3-A627-3871BDAE4127}"/>
          </ac:spMkLst>
        </pc:spChg>
        <pc:spChg chg="add">
          <ac:chgData name="Umair Shehzad" userId="1e680800f8d062a5" providerId="Windows Live" clId="Web-{EC816BD5-ED05-400A-9A81-360B36A225C1}" dt="2019-04-17T20:00:37.861" v="1236"/>
          <ac:spMkLst>
            <pc:docMk/>
            <pc:sldMk cId="373126075" sldId="323"/>
            <ac:spMk id="16" creationId="{B87E4204-E93C-417B-9ED0-F81552DE87E4}"/>
          </ac:spMkLst>
        </pc:spChg>
        <pc:spChg chg="add">
          <ac:chgData name="Umair Shehzad" userId="1e680800f8d062a5" providerId="Windows Live" clId="Web-{EC816BD5-ED05-400A-9A81-360B36A225C1}" dt="2019-04-17T20:00:37.861" v="1236"/>
          <ac:spMkLst>
            <pc:docMk/>
            <pc:sldMk cId="373126075" sldId="323"/>
            <ac:spMk id="17" creationId="{068E4A00-82CC-4AD0-B631-F820AEE40F36}"/>
          </ac:spMkLst>
        </pc:spChg>
        <pc:spChg chg="add">
          <ac:chgData name="Umair Shehzad" userId="1e680800f8d062a5" providerId="Windows Live" clId="Web-{EC816BD5-ED05-400A-9A81-360B36A225C1}" dt="2019-04-17T20:00:37.861" v="1236"/>
          <ac:spMkLst>
            <pc:docMk/>
            <pc:sldMk cId="373126075" sldId="323"/>
            <ac:spMk id="18" creationId="{463665DF-25B8-4EE2-8F85-921EF38BE2D0}"/>
          </ac:spMkLst>
        </pc:spChg>
        <pc:spChg chg="add del">
          <ac:chgData name="Umair Shehzad" userId="1e680800f8d062a5" providerId="Windows Live" clId="Web-{EC816BD5-ED05-400A-9A81-360B36A225C1}" dt="2019-04-17T19:59:47.797" v="1233"/>
          <ac:spMkLst>
            <pc:docMk/>
            <pc:sldMk cId="373126075" sldId="323"/>
            <ac:spMk id="19" creationId="{EE4E366E-272A-409E-840F-9A6A64A9E3FF}"/>
          </ac:spMkLst>
        </pc:spChg>
        <pc:spChg chg="add">
          <ac:chgData name="Umair Shehzad" userId="1e680800f8d062a5" providerId="Windows Live" clId="Web-{EC816BD5-ED05-400A-9A81-360B36A225C1}" dt="2019-04-17T20:00:37.861" v="1236"/>
          <ac:spMkLst>
            <pc:docMk/>
            <pc:sldMk cId="373126075" sldId="323"/>
            <ac:spMk id="20" creationId="{B3378DC2-950E-4B63-B833-32DE4719A85C}"/>
          </ac:spMkLst>
        </pc:spChg>
        <pc:spChg chg="add del">
          <ac:chgData name="Umair Shehzad" userId="1e680800f8d062a5" providerId="Windows Live" clId="Web-{EC816BD5-ED05-400A-9A81-360B36A225C1}" dt="2019-04-17T19:59:47.797" v="1233"/>
          <ac:spMkLst>
            <pc:docMk/>
            <pc:sldMk cId="373126075" sldId="323"/>
            <ac:spMk id="21" creationId="{DF6CFF07-D953-4F9C-9A0E-E0A6AACB6158}"/>
          </ac:spMkLst>
        </pc:spChg>
        <pc:spChg chg="add del">
          <ac:chgData name="Umair Shehzad" userId="1e680800f8d062a5" providerId="Windows Live" clId="Web-{EC816BD5-ED05-400A-9A81-360B36A225C1}" dt="2019-04-17T19:59:47.797" v="1233"/>
          <ac:spMkLst>
            <pc:docMk/>
            <pc:sldMk cId="373126075" sldId="323"/>
            <ac:spMk id="23" creationId="{A721560C-E4AB-4287-A29C-3F6916794CB9}"/>
          </ac:spMkLst>
        </pc:spChg>
        <pc:spChg chg="add del">
          <ac:chgData name="Umair Shehzad" userId="1e680800f8d062a5" providerId="Windows Live" clId="Web-{EC816BD5-ED05-400A-9A81-360B36A225C1}" dt="2019-04-17T19:59:47.797" v="1233"/>
          <ac:spMkLst>
            <pc:docMk/>
            <pc:sldMk cId="373126075" sldId="323"/>
            <ac:spMk id="25" creationId="{DAA4FEEE-0B5F-41BF-825D-60F9FB089568}"/>
          </ac:spMkLst>
        </pc:spChg>
        <pc:picChg chg="add del mod">
          <ac:chgData name="Umair Shehzad" userId="1e680800f8d062a5" providerId="Windows Live" clId="Web-{EC816BD5-ED05-400A-9A81-360B36A225C1}" dt="2019-04-17T19:59:58.719" v="1234"/>
          <ac:picMkLst>
            <pc:docMk/>
            <pc:sldMk cId="373126075" sldId="323"/>
            <ac:picMk id="4" creationId="{EC2B1953-FC1E-4A62-81BC-EE2092E4F2F1}"/>
          </ac:picMkLst>
        </pc:picChg>
        <pc:picChg chg="add mod">
          <ac:chgData name="Umair Shehzad" userId="1e680800f8d062a5" providerId="Windows Live" clId="Web-{EC816BD5-ED05-400A-9A81-360B36A225C1}" dt="2019-04-17T20:00:37.861" v="1236"/>
          <ac:picMkLst>
            <pc:docMk/>
            <pc:sldMk cId="373126075" sldId="323"/>
            <ac:picMk id="6" creationId="{AFD29B9B-4D34-44B4-9A0C-82B2AA812431}"/>
          </ac:picMkLst>
        </pc:picChg>
      </pc:sldChg>
      <pc:sldChg chg="addSp delSp modSp add mod replId setBg setClrOvrMap">
        <pc:chgData name="Umair Shehzad" userId="1e680800f8d062a5" providerId="Windows Live" clId="Web-{EC816BD5-ED05-400A-9A81-360B36A225C1}" dt="2019-04-17T20:07:32.488" v="1343" actId="20577"/>
        <pc:sldMkLst>
          <pc:docMk/>
          <pc:sldMk cId="3552591390" sldId="324"/>
        </pc:sldMkLst>
        <pc:spChg chg="mod">
          <ac:chgData name="Umair Shehzad" userId="1e680800f8d062a5" providerId="Windows Live" clId="Web-{EC816BD5-ED05-400A-9A81-360B36A225C1}" dt="2019-04-17T20:05:19.518" v="1304"/>
          <ac:spMkLst>
            <pc:docMk/>
            <pc:sldMk cId="3552591390" sldId="324"/>
            <ac:spMk id="2" creationId="{3B8D699A-D77F-4132-8548-A16868B23E1E}"/>
          </ac:spMkLst>
        </pc:spChg>
        <pc:spChg chg="mod">
          <ac:chgData name="Umair Shehzad" userId="1e680800f8d062a5" providerId="Windows Live" clId="Web-{EC816BD5-ED05-400A-9A81-360B36A225C1}" dt="2019-04-17T20:07:32.488" v="1343" actId="20577"/>
          <ac:spMkLst>
            <pc:docMk/>
            <pc:sldMk cId="3552591390" sldId="324"/>
            <ac:spMk id="3" creationId="{5688038F-3283-4BEE-9090-D2AC8A5BE12A}"/>
          </ac:spMkLst>
        </pc:spChg>
        <pc:spChg chg="del">
          <ac:chgData name="Umair Shehzad" userId="1e680800f8d062a5" providerId="Windows Live" clId="Web-{EC816BD5-ED05-400A-9A81-360B36A225C1}" dt="2019-04-17T20:05:19.518" v="1304"/>
          <ac:spMkLst>
            <pc:docMk/>
            <pc:sldMk cId="3552591390" sldId="324"/>
            <ac:spMk id="16" creationId="{B87E4204-E93C-417B-9ED0-F81552DE87E4}"/>
          </ac:spMkLst>
        </pc:spChg>
        <pc:spChg chg="del">
          <ac:chgData name="Umair Shehzad" userId="1e680800f8d062a5" providerId="Windows Live" clId="Web-{EC816BD5-ED05-400A-9A81-360B36A225C1}" dt="2019-04-17T20:05:19.518" v="1304"/>
          <ac:spMkLst>
            <pc:docMk/>
            <pc:sldMk cId="3552591390" sldId="324"/>
            <ac:spMk id="17" creationId="{068E4A00-82CC-4AD0-B631-F820AEE40F36}"/>
          </ac:spMkLst>
        </pc:spChg>
        <pc:spChg chg="del">
          <ac:chgData name="Umair Shehzad" userId="1e680800f8d062a5" providerId="Windows Live" clId="Web-{EC816BD5-ED05-400A-9A81-360B36A225C1}" dt="2019-04-17T20:05:19.518" v="1304"/>
          <ac:spMkLst>
            <pc:docMk/>
            <pc:sldMk cId="3552591390" sldId="324"/>
            <ac:spMk id="18" creationId="{463665DF-25B8-4EE2-8F85-921EF38BE2D0}"/>
          </ac:spMkLst>
        </pc:spChg>
        <pc:spChg chg="del">
          <ac:chgData name="Umair Shehzad" userId="1e680800f8d062a5" providerId="Windows Live" clId="Web-{EC816BD5-ED05-400A-9A81-360B36A225C1}" dt="2019-04-17T20:05:19.518" v="1304"/>
          <ac:spMkLst>
            <pc:docMk/>
            <pc:sldMk cId="3552591390" sldId="324"/>
            <ac:spMk id="20" creationId="{B3378DC2-950E-4B63-B833-32DE4719A85C}"/>
          </ac:spMkLst>
        </pc:spChg>
        <pc:spChg chg="add">
          <ac:chgData name="Umair Shehzad" userId="1e680800f8d062a5" providerId="Windows Live" clId="Web-{EC816BD5-ED05-400A-9A81-360B36A225C1}" dt="2019-04-17T20:05:19.518" v="1304"/>
          <ac:spMkLst>
            <pc:docMk/>
            <pc:sldMk cId="3552591390" sldId="324"/>
            <ac:spMk id="25" creationId="{0D187C4E-14B9-4504-B200-5127823FA78C}"/>
          </ac:spMkLst>
        </pc:spChg>
        <pc:picChg chg="add mod ord">
          <ac:chgData name="Umair Shehzad" userId="1e680800f8d062a5" providerId="Windows Live" clId="Web-{EC816BD5-ED05-400A-9A81-360B36A225C1}" dt="2019-04-17T20:05:19.518" v="1304"/>
          <ac:picMkLst>
            <pc:docMk/>
            <pc:sldMk cId="3552591390" sldId="324"/>
            <ac:picMk id="4" creationId="{5EC688A1-AF93-4CD8-96B0-97D7E5F8AF40}"/>
          </ac:picMkLst>
        </pc:picChg>
        <pc:picChg chg="del">
          <ac:chgData name="Umair Shehzad" userId="1e680800f8d062a5" providerId="Windows Live" clId="Web-{EC816BD5-ED05-400A-9A81-360B36A225C1}" dt="2019-04-17T20:04:52.487" v="1302"/>
          <ac:picMkLst>
            <pc:docMk/>
            <pc:sldMk cId="3552591390" sldId="324"/>
            <ac:picMk id="6" creationId="{AFD29B9B-4D34-44B4-9A0C-82B2AA812431}"/>
          </ac:picMkLst>
        </pc:picChg>
      </pc:sldChg>
      <pc:sldChg chg="modSp new">
        <pc:chgData name="Umair Shehzad" userId="1e680800f8d062a5" providerId="Windows Live" clId="Web-{EC816BD5-ED05-400A-9A81-360B36A225C1}" dt="2019-04-17T20:30:26.556" v="1452" actId="20577"/>
        <pc:sldMkLst>
          <pc:docMk/>
          <pc:sldMk cId="546359111" sldId="325"/>
        </pc:sldMkLst>
        <pc:spChg chg="mod">
          <ac:chgData name="Umair Shehzad" userId="1e680800f8d062a5" providerId="Windows Live" clId="Web-{EC816BD5-ED05-400A-9A81-360B36A225C1}" dt="2019-04-17T20:21:25.314" v="1385" actId="20577"/>
          <ac:spMkLst>
            <pc:docMk/>
            <pc:sldMk cId="546359111" sldId="325"/>
            <ac:spMk id="2" creationId="{16D8586B-D69F-4305-AEF5-08D9F2BEDAB0}"/>
          </ac:spMkLst>
        </pc:spChg>
        <pc:spChg chg="mod">
          <ac:chgData name="Umair Shehzad" userId="1e680800f8d062a5" providerId="Windows Live" clId="Web-{EC816BD5-ED05-400A-9A81-360B36A225C1}" dt="2019-04-17T20:30:26.556" v="1452" actId="20577"/>
          <ac:spMkLst>
            <pc:docMk/>
            <pc:sldMk cId="546359111" sldId="325"/>
            <ac:spMk id="3" creationId="{E546C3AE-34A5-4A6D-9482-E6283982DE28}"/>
          </ac:spMkLst>
        </pc:spChg>
      </pc:sldChg>
    </pc:docChg>
  </pc:docChgLst>
  <pc:docChgLst>
    <pc:chgData name="Guest User" providerId="Windows Live" clId="Web-{D38B4708-7147-48FA-AE06-290B7CDA6B8F}"/>
    <pc:docChg chg="addSld modSld">
      <pc:chgData name="Guest User" userId="" providerId="Windows Live" clId="Web-{D38B4708-7147-48FA-AE06-290B7CDA6B8F}" dt="2019-04-16T22:00:52.297" v="597"/>
      <pc:docMkLst>
        <pc:docMk/>
      </pc:docMkLst>
      <pc:sldChg chg="addSp delSp modSp mod setBg setClrOvrMap">
        <pc:chgData name="Guest User" userId="" providerId="Windows Live" clId="Web-{D38B4708-7147-48FA-AE06-290B7CDA6B8F}" dt="2019-04-16T20:20:33.171" v="222" actId="20577"/>
        <pc:sldMkLst>
          <pc:docMk/>
          <pc:sldMk cId="1199097545" sldId="290"/>
        </pc:sldMkLst>
        <pc:spChg chg="mod">
          <ac:chgData name="Guest User" userId="" providerId="Windows Live" clId="Web-{D38B4708-7147-48FA-AE06-290B7CDA6B8F}" dt="2019-04-16T20:09:23.935" v="0"/>
          <ac:spMkLst>
            <pc:docMk/>
            <pc:sldMk cId="1199097545" sldId="290"/>
            <ac:spMk id="2" creationId="{BA32A66E-7309-4448-8DF1-0B2D89A58ED1}"/>
          </ac:spMkLst>
        </pc:spChg>
        <pc:spChg chg="mod">
          <ac:chgData name="Guest User" userId="" providerId="Windows Live" clId="Web-{D38B4708-7147-48FA-AE06-290B7CDA6B8F}" dt="2019-04-16T20:20:33.171" v="222" actId="20577"/>
          <ac:spMkLst>
            <pc:docMk/>
            <pc:sldMk cId="1199097545" sldId="290"/>
            <ac:spMk id="3" creationId="{5C0828AE-C671-4204-B469-E7E49F48BCF7}"/>
          </ac:spMkLst>
        </pc:spChg>
        <pc:spChg chg="add del mod">
          <ac:chgData name="Guest User" userId="" providerId="Windows Live" clId="Web-{D38B4708-7147-48FA-AE06-290B7CDA6B8F}" dt="2019-04-16T20:12:55.958" v="13"/>
          <ac:spMkLst>
            <pc:docMk/>
            <pc:sldMk cId="1199097545" sldId="290"/>
            <ac:spMk id="4" creationId="{EEA2DD84-8A21-4CFE-B7EA-06B83A879DAE}"/>
          </ac:spMkLst>
        </pc:spChg>
        <pc:spChg chg="add">
          <ac:chgData name="Guest User" userId="" providerId="Windows Live" clId="Web-{D38B4708-7147-48FA-AE06-290B7CDA6B8F}" dt="2019-04-16T20:09:23.935" v="0"/>
          <ac:spMkLst>
            <pc:docMk/>
            <pc:sldMk cId="1199097545" sldId="290"/>
            <ac:spMk id="8" creationId="{74CD14DB-BB81-479F-A1FC-1C75640E9F84}"/>
          </ac:spMkLst>
        </pc:spChg>
        <pc:spChg chg="add">
          <ac:chgData name="Guest User" userId="" providerId="Windows Live" clId="Web-{D38B4708-7147-48FA-AE06-290B7CDA6B8F}" dt="2019-04-16T20:09:23.935" v="0"/>
          <ac:spMkLst>
            <pc:docMk/>
            <pc:sldMk cId="1199097545" sldId="290"/>
            <ac:spMk id="10" creationId="{C943A91B-7CA7-4592-A975-73B1BF8C4C74}"/>
          </ac:spMkLst>
        </pc:spChg>
        <pc:spChg chg="add">
          <ac:chgData name="Guest User" userId="" providerId="Windows Live" clId="Web-{D38B4708-7147-48FA-AE06-290B7CDA6B8F}" dt="2019-04-16T20:09:23.935" v="0"/>
          <ac:spMkLst>
            <pc:docMk/>
            <pc:sldMk cId="1199097545" sldId="290"/>
            <ac:spMk id="12" creationId="{EC471314-E46A-414B-8D91-74880E84F187}"/>
          </ac:spMkLst>
        </pc:spChg>
        <pc:spChg chg="add">
          <ac:chgData name="Guest User" userId="" providerId="Windows Live" clId="Web-{D38B4708-7147-48FA-AE06-290B7CDA6B8F}" dt="2019-04-16T20:09:23.935" v="0"/>
          <ac:spMkLst>
            <pc:docMk/>
            <pc:sldMk cId="1199097545" sldId="290"/>
            <ac:spMk id="14" creationId="{6A681326-1C9D-44A3-A627-3871BDAE4127}"/>
          </ac:spMkLst>
        </pc:spChg>
      </pc:sldChg>
      <pc:sldChg chg="addSp delSp modSp new mod setBg setClrOvrMap">
        <pc:chgData name="Guest User" userId="" providerId="Windows Live" clId="Web-{D38B4708-7147-48FA-AE06-290B7CDA6B8F}" dt="2019-04-16T20:25:24.008" v="251" actId="1076"/>
        <pc:sldMkLst>
          <pc:docMk/>
          <pc:sldMk cId="2684992152" sldId="291"/>
        </pc:sldMkLst>
        <pc:spChg chg="mod">
          <ac:chgData name="Guest User" userId="" providerId="Windows Live" clId="Web-{D38B4708-7147-48FA-AE06-290B7CDA6B8F}" dt="2019-04-16T20:24:25.366" v="243"/>
          <ac:spMkLst>
            <pc:docMk/>
            <pc:sldMk cId="2684992152" sldId="291"/>
            <ac:spMk id="2" creationId="{95FC14C9-A008-473F-991A-412D0CCE7BD8}"/>
          </ac:spMkLst>
        </pc:spChg>
        <pc:spChg chg="del mod">
          <ac:chgData name="Guest User" userId="" providerId="Windows Live" clId="Web-{D38B4708-7147-48FA-AE06-290B7CDA6B8F}" dt="2019-04-16T20:24:41.038" v="244"/>
          <ac:spMkLst>
            <pc:docMk/>
            <pc:sldMk cId="2684992152" sldId="291"/>
            <ac:spMk id="3" creationId="{AC91A9BB-241F-4F4D-B7A3-7392F6477175}"/>
          </ac:spMkLst>
        </pc:spChg>
        <pc:spChg chg="add">
          <ac:chgData name="Guest User" userId="" providerId="Windows Live" clId="Web-{D38B4708-7147-48FA-AE06-290B7CDA6B8F}" dt="2019-04-16T20:24:25.366" v="243"/>
          <ac:spMkLst>
            <pc:docMk/>
            <pc:sldMk cId="2684992152" sldId="291"/>
            <ac:spMk id="8" creationId="{74CD14DB-BB81-479F-A1FC-1C75640E9F84}"/>
          </ac:spMkLst>
        </pc:spChg>
        <pc:spChg chg="add">
          <ac:chgData name="Guest User" userId="" providerId="Windows Live" clId="Web-{D38B4708-7147-48FA-AE06-290B7CDA6B8F}" dt="2019-04-16T20:24:25.366" v="243"/>
          <ac:spMkLst>
            <pc:docMk/>
            <pc:sldMk cId="2684992152" sldId="291"/>
            <ac:spMk id="10" creationId="{C943A91B-7CA7-4592-A975-73B1BF8C4C74}"/>
          </ac:spMkLst>
        </pc:spChg>
        <pc:spChg chg="add">
          <ac:chgData name="Guest User" userId="" providerId="Windows Live" clId="Web-{D38B4708-7147-48FA-AE06-290B7CDA6B8F}" dt="2019-04-16T20:24:25.366" v="243"/>
          <ac:spMkLst>
            <pc:docMk/>
            <pc:sldMk cId="2684992152" sldId="291"/>
            <ac:spMk id="12" creationId="{EC471314-E46A-414B-8D91-74880E84F187}"/>
          </ac:spMkLst>
        </pc:spChg>
        <pc:spChg chg="add">
          <ac:chgData name="Guest User" userId="" providerId="Windows Live" clId="Web-{D38B4708-7147-48FA-AE06-290B7CDA6B8F}" dt="2019-04-16T20:24:25.366" v="243"/>
          <ac:spMkLst>
            <pc:docMk/>
            <pc:sldMk cId="2684992152" sldId="291"/>
            <ac:spMk id="14" creationId="{6A681326-1C9D-44A3-A627-3871BDAE4127}"/>
          </ac:spMkLst>
        </pc:spChg>
        <pc:picChg chg="add mod ord">
          <ac:chgData name="Guest User" userId="" providerId="Windows Live" clId="Web-{D38B4708-7147-48FA-AE06-290B7CDA6B8F}" dt="2019-04-16T20:25:24.008" v="251" actId="1076"/>
          <ac:picMkLst>
            <pc:docMk/>
            <pc:sldMk cId="2684992152" sldId="291"/>
            <ac:picMk id="4" creationId="{995559F7-C6FD-498E-BEEF-8DF653146A83}"/>
          </ac:picMkLst>
        </pc:picChg>
      </pc:sldChg>
      <pc:sldChg chg="modSp add replId">
        <pc:chgData name="Guest User" userId="" providerId="Windows Live" clId="Web-{D38B4708-7147-48FA-AE06-290B7CDA6B8F}" dt="2019-04-16T20:21:42.236" v="224" actId="20577"/>
        <pc:sldMkLst>
          <pc:docMk/>
          <pc:sldMk cId="3575794851" sldId="292"/>
        </pc:sldMkLst>
        <pc:spChg chg="mod">
          <ac:chgData name="Guest User" userId="" providerId="Windows Live" clId="Web-{D38B4708-7147-48FA-AE06-290B7CDA6B8F}" dt="2019-04-16T20:21:42.236" v="224" actId="20577"/>
          <ac:spMkLst>
            <pc:docMk/>
            <pc:sldMk cId="3575794851" sldId="292"/>
            <ac:spMk id="3" creationId="{5C0828AE-C671-4204-B469-E7E49F48BCF7}"/>
          </ac:spMkLst>
        </pc:spChg>
      </pc:sldChg>
      <pc:sldChg chg="addSp delSp modSp new">
        <pc:chgData name="Guest User" userId="" providerId="Windows Live" clId="Web-{D38B4708-7147-48FA-AE06-290B7CDA6B8F}" dt="2019-04-16T20:44:24.095" v="286" actId="14100"/>
        <pc:sldMkLst>
          <pc:docMk/>
          <pc:sldMk cId="713552090" sldId="295"/>
        </pc:sldMkLst>
        <pc:spChg chg="mod">
          <ac:chgData name="Guest User" userId="" providerId="Windows Live" clId="Web-{D38B4708-7147-48FA-AE06-290B7CDA6B8F}" dt="2019-04-16T20:27:38.966" v="280" actId="20577"/>
          <ac:spMkLst>
            <pc:docMk/>
            <pc:sldMk cId="713552090" sldId="295"/>
            <ac:spMk id="2" creationId="{E4772451-4236-4946-8FC3-96728276548E}"/>
          </ac:spMkLst>
        </pc:spChg>
        <pc:spChg chg="del mod">
          <ac:chgData name="Guest User" userId="" providerId="Windows Live" clId="Web-{D38B4708-7147-48FA-AE06-290B7CDA6B8F}" dt="2019-04-16T20:30:33.815" v="284"/>
          <ac:spMkLst>
            <pc:docMk/>
            <pc:sldMk cId="713552090" sldId="295"/>
            <ac:spMk id="3" creationId="{5530EE92-FF9A-4A41-BE3B-A8EE2680C03B}"/>
          </ac:spMkLst>
        </pc:spChg>
        <pc:graphicFrameChg chg="add mod ord modGraphic">
          <ac:chgData name="Guest User" userId="" providerId="Windows Live" clId="Web-{D38B4708-7147-48FA-AE06-290B7CDA6B8F}" dt="2019-04-16T20:44:24.095" v="286" actId="14100"/>
          <ac:graphicFrameMkLst>
            <pc:docMk/>
            <pc:sldMk cId="713552090" sldId="295"/>
            <ac:graphicFrameMk id="4" creationId="{ED60E3CC-F916-4921-9B28-6CAFBA778A7E}"/>
          </ac:graphicFrameMkLst>
        </pc:graphicFrameChg>
      </pc:sldChg>
      <pc:sldChg chg="addSp modSp new mod modClrScheme chgLayout">
        <pc:chgData name="Guest User" userId="" providerId="Windows Live" clId="Web-{D38B4708-7147-48FA-AE06-290B7CDA6B8F}" dt="2019-04-16T20:52:57.711" v="469" actId="20577"/>
        <pc:sldMkLst>
          <pc:docMk/>
          <pc:sldMk cId="1228577305" sldId="296"/>
        </pc:sldMkLst>
        <pc:spChg chg="mod ord">
          <ac:chgData name="Guest User" userId="" providerId="Windows Live" clId="Web-{D38B4708-7147-48FA-AE06-290B7CDA6B8F}" dt="2019-04-16T20:49:52.122" v="390"/>
          <ac:spMkLst>
            <pc:docMk/>
            <pc:sldMk cId="1228577305" sldId="296"/>
            <ac:spMk id="2" creationId="{8077D411-9ED2-4CA2-912B-F38D437983C6}"/>
          </ac:spMkLst>
        </pc:spChg>
        <pc:spChg chg="mod ord">
          <ac:chgData name="Guest User" userId="" providerId="Windows Live" clId="Web-{D38B4708-7147-48FA-AE06-290B7CDA6B8F}" dt="2019-04-16T20:52:57.711" v="469" actId="20577"/>
          <ac:spMkLst>
            <pc:docMk/>
            <pc:sldMk cId="1228577305" sldId="296"/>
            <ac:spMk id="3" creationId="{5FD4646D-ADF8-4C71-AF87-7203E7198995}"/>
          </ac:spMkLst>
        </pc:spChg>
        <pc:spChg chg="add mod ord">
          <ac:chgData name="Guest User" userId="" providerId="Windows Live" clId="Web-{D38B4708-7147-48FA-AE06-290B7CDA6B8F}" dt="2019-04-16T20:50:06.576" v="396" actId="20577"/>
          <ac:spMkLst>
            <pc:docMk/>
            <pc:sldMk cId="1228577305" sldId="296"/>
            <ac:spMk id="4" creationId="{85099C49-0817-4CF5-BE63-E7BAAFD1C087}"/>
          </ac:spMkLst>
        </pc:spChg>
        <pc:spChg chg="add mod ord">
          <ac:chgData name="Guest User" userId="" providerId="Windows Live" clId="Web-{D38B4708-7147-48FA-AE06-290B7CDA6B8F}" dt="2019-04-16T20:50:46.499" v="400" actId="1076"/>
          <ac:spMkLst>
            <pc:docMk/>
            <pc:sldMk cId="1228577305" sldId="296"/>
            <ac:spMk id="5" creationId="{7C66886D-2E87-4738-BBC5-8FA8E046459B}"/>
          </ac:spMkLst>
        </pc:spChg>
        <pc:spChg chg="add mod ord">
          <ac:chgData name="Guest User" userId="" providerId="Windows Live" clId="Web-{D38B4708-7147-48FA-AE06-290B7CDA6B8F}" dt="2019-04-16T20:52:45.617" v="464" actId="20577"/>
          <ac:spMkLst>
            <pc:docMk/>
            <pc:sldMk cId="1228577305" sldId="296"/>
            <ac:spMk id="6" creationId="{9D9FD62F-CF08-4B37-B971-5050B0DE8733}"/>
          </ac:spMkLst>
        </pc:spChg>
      </pc:sldChg>
      <pc:sldChg chg="addSp delSp modSp new mod setBg modClrScheme setClrOvrMap chgLayout">
        <pc:chgData name="Guest User" userId="" providerId="Windows Live" clId="Web-{D38B4708-7147-48FA-AE06-290B7CDA6B8F}" dt="2019-04-16T21:58:20.937" v="596" actId="1076"/>
        <pc:sldMkLst>
          <pc:docMk/>
          <pc:sldMk cId="2587982644" sldId="297"/>
        </pc:sldMkLst>
        <pc:spChg chg="mod ord">
          <ac:chgData name="Guest User" userId="" providerId="Windows Live" clId="Web-{D38B4708-7147-48FA-AE06-290B7CDA6B8F}" dt="2019-04-16T21:57:35.906" v="594"/>
          <ac:spMkLst>
            <pc:docMk/>
            <pc:sldMk cId="2587982644" sldId="297"/>
            <ac:spMk id="2" creationId="{921E9A52-76CD-4E6E-8CFA-E2B157A11D75}"/>
          </ac:spMkLst>
        </pc:spChg>
        <pc:spChg chg="del">
          <ac:chgData name="Guest User" userId="" providerId="Windows Live" clId="Web-{D38B4708-7147-48FA-AE06-290B7CDA6B8F}" dt="2019-04-16T20:53:12.462" v="472"/>
          <ac:spMkLst>
            <pc:docMk/>
            <pc:sldMk cId="2587982644" sldId="297"/>
            <ac:spMk id="3" creationId="{75150487-6CB8-4DF1-8E74-E233EE0C3D34}"/>
          </ac:spMkLst>
        </pc:spChg>
        <pc:spChg chg="mod ord">
          <ac:chgData name="Guest User" userId="" providerId="Windows Live" clId="Web-{D38B4708-7147-48FA-AE06-290B7CDA6B8F}" dt="2019-04-16T21:57:35.906" v="594"/>
          <ac:spMkLst>
            <pc:docMk/>
            <pc:sldMk cId="2587982644" sldId="297"/>
            <ac:spMk id="4" creationId="{F414056D-A884-466C-AF0C-FB5D63FFE81B}"/>
          </ac:spMkLst>
        </pc:spChg>
        <pc:spChg chg="del">
          <ac:chgData name="Guest User" userId="" providerId="Windows Live" clId="Web-{D38B4708-7147-48FA-AE06-290B7CDA6B8F}" dt="2019-04-16T20:53:12.462" v="472"/>
          <ac:spMkLst>
            <pc:docMk/>
            <pc:sldMk cId="2587982644" sldId="297"/>
            <ac:spMk id="5" creationId="{B9D40598-3136-491F-BCB6-F470B7C92EB9}"/>
          </ac:spMkLst>
        </pc:spChg>
        <pc:spChg chg="del">
          <ac:chgData name="Guest User" userId="" providerId="Windows Live" clId="Web-{D38B4708-7147-48FA-AE06-290B7CDA6B8F}" dt="2019-04-16T20:53:12.462" v="472"/>
          <ac:spMkLst>
            <pc:docMk/>
            <pc:sldMk cId="2587982644" sldId="297"/>
            <ac:spMk id="6" creationId="{EAD19488-F0C4-495B-8DB2-48105D7193C5}"/>
          </ac:spMkLst>
        </pc:spChg>
        <pc:spChg chg="add">
          <ac:chgData name="Guest User" userId="" providerId="Windows Live" clId="Web-{D38B4708-7147-48FA-AE06-290B7CDA6B8F}" dt="2019-04-16T21:57:35.906" v="594"/>
          <ac:spMkLst>
            <pc:docMk/>
            <pc:sldMk cId="2587982644" sldId="297"/>
            <ac:spMk id="9" creationId="{74CD14DB-BB81-479F-A1FC-1C75640E9F84}"/>
          </ac:spMkLst>
        </pc:spChg>
        <pc:spChg chg="add">
          <ac:chgData name="Guest User" userId="" providerId="Windows Live" clId="Web-{D38B4708-7147-48FA-AE06-290B7CDA6B8F}" dt="2019-04-16T21:57:35.906" v="594"/>
          <ac:spMkLst>
            <pc:docMk/>
            <pc:sldMk cId="2587982644" sldId="297"/>
            <ac:spMk id="11" creationId="{C943A91B-7CA7-4592-A975-73B1BF8C4C74}"/>
          </ac:spMkLst>
        </pc:spChg>
        <pc:spChg chg="add">
          <ac:chgData name="Guest User" userId="" providerId="Windows Live" clId="Web-{D38B4708-7147-48FA-AE06-290B7CDA6B8F}" dt="2019-04-16T21:57:35.906" v="594"/>
          <ac:spMkLst>
            <pc:docMk/>
            <pc:sldMk cId="2587982644" sldId="297"/>
            <ac:spMk id="13" creationId="{EC471314-E46A-414B-8D91-74880E84F187}"/>
          </ac:spMkLst>
        </pc:spChg>
        <pc:spChg chg="add">
          <ac:chgData name="Guest User" userId="" providerId="Windows Live" clId="Web-{D38B4708-7147-48FA-AE06-290B7CDA6B8F}" dt="2019-04-16T21:57:35.906" v="594"/>
          <ac:spMkLst>
            <pc:docMk/>
            <pc:sldMk cId="2587982644" sldId="297"/>
            <ac:spMk id="15" creationId="{6A681326-1C9D-44A3-A627-3871BDAE4127}"/>
          </ac:spMkLst>
        </pc:spChg>
        <pc:picChg chg="add mod">
          <ac:chgData name="Guest User" userId="" providerId="Windows Live" clId="Web-{D38B4708-7147-48FA-AE06-290B7CDA6B8F}" dt="2019-04-16T21:58:20.937" v="596" actId="1076"/>
          <ac:picMkLst>
            <pc:docMk/>
            <pc:sldMk cId="2587982644" sldId="297"/>
            <ac:picMk id="3" creationId="{1753CA65-2138-428F-A200-5C0C026E2772}"/>
          </ac:picMkLst>
        </pc:picChg>
      </pc:sldChg>
      <pc:sldChg chg="addSp modSp new mod setBg setClrOvrMap">
        <pc:chgData name="Guest User" userId="" providerId="Windows Live" clId="Web-{D38B4708-7147-48FA-AE06-290B7CDA6B8F}" dt="2019-04-16T22:00:52.297" v="597"/>
        <pc:sldMkLst>
          <pc:docMk/>
          <pc:sldMk cId="1023901817" sldId="299"/>
        </pc:sldMkLst>
        <pc:spChg chg="mod">
          <ac:chgData name="Guest User" userId="" providerId="Windows Live" clId="Web-{D38B4708-7147-48FA-AE06-290B7CDA6B8F}" dt="2019-04-16T22:00:52.297" v="597"/>
          <ac:spMkLst>
            <pc:docMk/>
            <pc:sldMk cId="1023901817" sldId="299"/>
            <ac:spMk id="2" creationId="{83AF258F-DAD6-47BA-BF1C-4108119E0340}"/>
          </ac:spMkLst>
        </pc:spChg>
        <pc:spChg chg="mod">
          <ac:chgData name="Guest User" userId="" providerId="Windows Live" clId="Web-{D38B4708-7147-48FA-AE06-290B7CDA6B8F}" dt="2019-04-16T22:00:52.297" v="597"/>
          <ac:spMkLst>
            <pc:docMk/>
            <pc:sldMk cId="1023901817" sldId="299"/>
            <ac:spMk id="3" creationId="{1EBAE6CD-79D6-47C3-B61B-F2B30B5543F4}"/>
          </ac:spMkLst>
        </pc:spChg>
        <pc:spChg chg="add">
          <ac:chgData name="Guest User" userId="" providerId="Windows Live" clId="Web-{D38B4708-7147-48FA-AE06-290B7CDA6B8F}" dt="2019-04-16T22:00:52.297" v="597"/>
          <ac:spMkLst>
            <pc:docMk/>
            <pc:sldMk cId="1023901817" sldId="299"/>
            <ac:spMk id="8" creationId="{052BEFF1-896C-45B1-B02C-96A6A1BC389A}"/>
          </ac:spMkLst>
        </pc:spChg>
        <pc:spChg chg="add">
          <ac:chgData name="Guest User" userId="" providerId="Windows Live" clId="Web-{D38B4708-7147-48FA-AE06-290B7CDA6B8F}" dt="2019-04-16T22:00:52.297" v="597"/>
          <ac:spMkLst>
            <pc:docMk/>
            <pc:sldMk cId="1023901817" sldId="299"/>
            <ac:spMk id="10" creationId="{BB237A14-61B1-4C00-A670-5D8D68A8668E}"/>
          </ac:spMkLst>
        </pc:spChg>
        <pc:spChg chg="add">
          <ac:chgData name="Guest User" userId="" providerId="Windows Live" clId="Web-{D38B4708-7147-48FA-AE06-290B7CDA6B8F}" dt="2019-04-16T22:00:52.297" v="597"/>
          <ac:spMkLst>
            <pc:docMk/>
            <pc:sldMk cId="1023901817" sldId="299"/>
            <ac:spMk id="12" creationId="{8598F259-6F54-47A3-8D13-1603D786A328}"/>
          </ac:spMkLst>
        </pc:spChg>
        <pc:spChg chg="add">
          <ac:chgData name="Guest User" userId="" providerId="Windows Live" clId="Web-{D38B4708-7147-48FA-AE06-290B7CDA6B8F}" dt="2019-04-16T22:00:52.297" v="597"/>
          <ac:spMkLst>
            <pc:docMk/>
            <pc:sldMk cId="1023901817" sldId="299"/>
            <ac:spMk id="14" creationId="{0BA768A8-4FED-4ED8-9E46-6BE72188ECD2}"/>
          </ac:spMkLst>
        </pc:spChg>
      </pc:sldChg>
    </pc:docChg>
  </pc:docChgLst>
  <pc:docChgLst>
    <pc:chgData name="Ramsha Azeemi" userId="acf0d96c540c28cb" providerId="Windows Live" clId="Web-{D53D3B65-E03B-487D-89FC-2D853B5BF3D0}"/>
    <pc:docChg chg="addSld delSld modSld sldOrd">
      <pc:chgData name="Ramsha Azeemi" userId="acf0d96c540c28cb" providerId="Windows Live" clId="Web-{D53D3B65-E03B-487D-89FC-2D853B5BF3D0}" dt="2019-04-15T17:40:20.869" v="1616" actId="20577"/>
      <pc:docMkLst>
        <pc:docMk/>
      </pc:docMkLst>
      <pc:sldChg chg="addSp modSp mod setBg setClrOvrMap">
        <pc:chgData name="Ramsha Azeemi" userId="acf0d96c540c28cb" providerId="Windows Live" clId="Web-{D53D3B65-E03B-487D-89FC-2D853B5BF3D0}" dt="2019-04-15T15:58:47.078" v="21"/>
        <pc:sldMkLst>
          <pc:docMk/>
          <pc:sldMk cId="2299734367" sldId="256"/>
        </pc:sldMkLst>
        <pc:spChg chg="mod">
          <ac:chgData name="Ramsha Azeemi" userId="acf0d96c540c28cb" providerId="Windows Live" clId="Web-{D53D3B65-E03B-487D-89FC-2D853B5BF3D0}" dt="2019-04-15T15:58:47.078" v="21"/>
          <ac:spMkLst>
            <pc:docMk/>
            <pc:sldMk cId="2299734367" sldId="256"/>
            <ac:spMk id="2" creationId="{00000000-0000-0000-0000-000000000000}"/>
          </ac:spMkLst>
        </pc:spChg>
        <pc:spChg chg="mod">
          <ac:chgData name="Ramsha Azeemi" userId="acf0d96c540c28cb" providerId="Windows Live" clId="Web-{D53D3B65-E03B-487D-89FC-2D853B5BF3D0}" dt="2019-04-15T15:58:47.078" v="21"/>
          <ac:spMkLst>
            <pc:docMk/>
            <pc:sldMk cId="2299734367" sldId="256"/>
            <ac:spMk id="3" creationId="{00000000-0000-0000-0000-000000000000}"/>
          </ac:spMkLst>
        </pc:spChg>
        <pc:spChg chg="add">
          <ac:chgData name="Ramsha Azeemi" userId="acf0d96c540c28cb" providerId="Windows Live" clId="Web-{D53D3B65-E03B-487D-89FC-2D853B5BF3D0}" dt="2019-04-15T15:58:47.078" v="21"/>
          <ac:spMkLst>
            <pc:docMk/>
            <pc:sldMk cId="2299734367" sldId="256"/>
            <ac:spMk id="9" creationId="{757B325C-3E35-45CF-9D07-3BCB281F3B9C}"/>
          </ac:spMkLst>
        </pc:spChg>
        <pc:spChg chg="add">
          <ac:chgData name="Ramsha Azeemi" userId="acf0d96c540c28cb" providerId="Windows Live" clId="Web-{D53D3B65-E03B-487D-89FC-2D853B5BF3D0}" dt="2019-04-15T15:58:47.078" v="21"/>
          <ac:spMkLst>
            <pc:docMk/>
            <pc:sldMk cId="2299734367" sldId="256"/>
            <ac:spMk id="11" creationId="{C24BEC42-AFF3-40D1-93A2-A27A42E1E23C}"/>
          </ac:spMkLst>
        </pc:spChg>
        <pc:spChg chg="add">
          <ac:chgData name="Ramsha Azeemi" userId="acf0d96c540c28cb" providerId="Windows Live" clId="Web-{D53D3B65-E03B-487D-89FC-2D853B5BF3D0}" dt="2019-04-15T15:58:47.078" v="21"/>
          <ac:spMkLst>
            <pc:docMk/>
            <pc:sldMk cId="2299734367" sldId="256"/>
            <ac:spMk id="13" creationId="{608F427C-1EC9-4280-9367-F2B3AA063E82}"/>
          </ac:spMkLst>
        </pc:spChg>
        <pc:spChg chg="add">
          <ac:chgData name="Ramsha Azeemi" userId="acf0d96c540c28cb" providerId="Windows Live" clId="Web-{D53D3B65-E03B-487D-89FC-2D853B5BF3D0}" dt="2019-04-15T15:58:47.078" v="21"/>
          <ac:spMkLst>
            <pc:docMk/>
            <pc:sldMk cId="2299734367" sldId="256"/>
            <ac:spMk id="15" creationId="{F98810A7-E114-447A-A7D6-69B27CFB5650}"/>
          </ac:spMkLst>
        </pc:spChg>
        <pc:picChg chg="add mod">
          <ac:chgData name="Ramsha Azeemi" userId="acf0d96c540c28cb" providerId="Windows Live" clId="Web-{D53D3B65-E03B-487D-89FC-2D853B5BF3D0}" dt="2019-04-15T15:58:47.078" v="21"/>
          <ac:picMkLst>
            <pc:docMk/>
            <pc:sldMk cId="2299734367" sldId="256"/>
            <ac:picMk id="4" creationId="{0A15D5CE-E2BA-42DA-8FD6-6D0C96AEBF32}"/>
          </ac:picMkLst>
        </pc:picChg>
      </pc:sldChg>
      <pc:sldChg chg="addSp delSp modSp">
        <pc:chgData name="Ramsha Azeemi" userId="acf0d96c540c28cb" providerId="Windows Live" clId="Web-{D53D3B65-E03B-487D-89FC-2D853B5BF3D0}" dt="2019-04-15T16:27:45.492" v="344" actId="20577"/>
        <pc:sldMkLst>
          <pc:docMk/>
          <pc:sldMk cId="4264497722" sldId="257"/>
        </pc:sldMkLst>
        <pc:spChg chg="mod">
          <ac:chgData name="Ramsha Azeemi" userId="acf0d96c540c28cb" providerId="Windows Live" clId="Web-{D53D3B65-E03B-487D-89FC-2D853B5BF3D0}" dt="2019-04-15T16:03:57.189" v="115" actId="1076"/>
          <ac:spMkLst>
            <pc:docMk/>
            <pc:sldMk cId="4264497722" sldId="257"/>
            <ac:spMk id="2" creationId="{600BFB6D-FE59-4A14-A1C1-E3C13BE6F79A}"/>
          </ac:spMkLst>
        </pc:spChg>
        <pc:spChg chg="mod">
          <ac:chgData name="Ramsha Azeemi" userId="acf0d96c540c28cb" providerId="Windows Live" clId="Web-{D53D3B65-E03B-487D-89FC-2D853B5BF3D0}" dt="2019-04-15T16:27:45.492" v="344" actId="20577"/>
          <ac:spMkLst>
            <pc:docMk/>
            <pc:sldMk cId="4264497722" sldId="257"/>
            <ac:spMk id="3" creationId="{DF214226-A287-4B97-8441-4A662E5CC275}"/>
          </ac:spMkLst>
        </pc:spChg>
        <pc:spChg chg="del">
          <ac:chgData name="Ramsha Azeemi" userId="acf0d96c540c28cb" providerId="Windows Live" clId="Web-{D53D3B65-E03B-487D-89FC-2D853B5BF3D0}" dt="2019-04-15T16:01:46.970" v="70"/>
          <ac:spMkLst>
            <pc:docMk/>
            <pc:sldMk cId="4264497722" sldId="257"/>
            <ac:spMk id="4" creationId="{84D3BC31-A140-4097-B32D-9D2DC95E4D57}"/>
          </ac:spMkLst>
        </pc:spChg>
        <pc:spChg chg="add del mod">
          <ac:chgData name="Ramsha Azeemi" userId="acf0d96c540c28cb" providerId="Windows Live" clId="Web-{D53D3B65-E03B-487D-89FC-2D853B5BF3D0}" dt="2019-04-15T16:03:31.361" v="106"/>
          <ac:spMkLst>
            <pc:docMk/>
            <pc:sldMk cId="4264497722" sldId="257"/>
            <ac:spMk id="5" creationId="{D4E890BC-2A1E-458A-937F-33CD1F18AF6B}"/>
          </ac:spMkLst>
        </pc:spChg>
      </pc:sldChg>
      <pc:sldChg chg="addSp delSp modSp new mod setBg">
        <pc:chgData name="Ramsha Azeemi" userId="acf0d96c540c28cb" providerId="Windows Live" clId="Web-{D53D3B65-E03B-487D-89FC-2D853B5BF3D0}" dt="2019-04-15T16:54:00.186" v="668" actId="20577"/>
        <pc:sldMkLst>
          <pc:docMk/>
          <pc:sldMk cId="1135440980" sldId="258"/>
        </pc:sldMkLst>
        <pc:spChg chg="mod">
          <ac:chgData name="Ramsha Azeemi" userId="acf0d96c540c28cb" providerId="Windows Live" clId="Web-{D53D3B65-E03B-487D-89FC-2D853B5BF3D0}" dt="2019-04-15T16:22:24.787" v="276" actId="14100"/>
          <ac:spMkLst>
            <pc:docMk/>
            <pc:sldMk cId="1135440980" sldId="258"/>
            <ac:spMk id="2" creationId="{A4C2F365-D8EC-4698-8BEB-7F474024C3A4}"/>
          </ac:spMkLst>
        </pc:spChg>
        <pc:spChg chg="del">
          <ac:chgData name="Ramsha Azeemi" userId="acf0d96c540c28cb" providerId="Windows Live" clId="Web-{D53D3B65-E03B-487D-89FC-2D853B5BF3D0}" dt="2019-04-15T16:20:29.334" v="250"/>
          <ac:spMkLst>
            <pc:docMk/>
            <pc:sldMk cId="1135440980" sldId="258"/>
            <ac:spMk id="3" creationId="{7CF3A8E1-6BCE-4258-86DD-E0746DEC332C}"/>
          </ac:spMkLst>
        </pc:spChg>
        <pc:spChg chg="mod">
          <ac:chgData name="Ramsha Azeemi" userId="acf0d96c540c28cb" providerId="Windows Live" clId="Web-{D53D3B65-E03B-487D-89FC-2D853B5BF3D0}" dt="2019-04-15T16:54:00.186" v="668" actId="20577"/>
          <ac:spMkLst>
            <pc:docMk/>
            <pc:sldMk cId="1135440980" sldId="258"/>
            <ac:spMk id="4" creationId="{7A85D61F-D794-45FE-A87C-EAFB72E92BBE}"/>
          </ac:spMkLst>
        </pc:spChg>
        <pc:spChg chg="add">
          <ac:chgData name="Ramsha Azeemi" userId="acf0d96c540c28cb" providerId="Windows Live" clId="Web-{D53D3B65-E03B-487D-89FC-2D853B5BF3D0}" dt="2019-04-15T16:20:59.271" v="253"/>
          <ac:spMkLst>
            <pc:docMk/>
            <pc:sldMk cId="1135440980" sldId="258"/>
            <ac:spMk id="9" creationId="{989BE678-777B-482A-A616-FEDC47B162E5}"/>
          </ac:spMkLst>
        </pc:spChg>
        <pc:spChg chg="add del">
          <ac:chgData name="Ramsha Azeemi" userId="acf0d96c540c28cb" providerId="Windows Live" clId="Web-{D53D3B65-E03B-487D-89FC-2D853B5BF3D0}" dt="2019-04-15T16:20:59.193" v="252"/>
          <ac:spMkLst>
            <pc:docMk/>
            <pc:sldMk cId="1135440980" sldId="258"/>
            <ac:spMk id="14" creationId="{989BE678-777B-482A-A616-FEDC47B162E5}"/>
          </ac:spMkLst>
        </pc:spChg>
        <pc:spChg chg="add">
          <ac:chgData name="Ramsha Azeemi" userId="acf0d96c540c28cb" providerId="Windows Live" clId="Web-{D53D3B65-E03B-487D-89FC-2D853B5BF3D0}" dt="2019-04-15T16:20:59.271" v="253"/>
          <ac:spMkLst>
            <pc:docMk/>
            <pc:sldMk cId="1135440980" sldId="258"/>
            <ac:spMk id="15" creationId="{D28BE0C3-2102-4820-B88B-A448B1840D14}"/>
          </ac:spMkLst>
        </pc:spChg>
        <pc:spChg chg="add mod">
          <ac:chgData name="Ramsha Azeemi" userId="acf0d96c540c28cb" providerId="Windows Live" clId="Web-{D53D3B65-E03B-487D-89FC-2D853B5BF3D0}" dt="2019-04-15T16:52:52.061" v="663" actId="1076"/>
          <ac:spMkLst>
            <pc:docMk/>
            <pc:sldMk cId="1135440980" sldId="258"/>
            <ac:spMk id="17" creationId="{26CCFAF1-EF69-48CD-BC65-BFF9DCF1A054}"/>
          </ac:spMkLst>
        </pc:spChg>
        <pc:spChg chg="add del">
          <ac:chgData name="Ramsha Azeemi" userId="acf0d96c540c28cb" providerId="Windows Live" clId="Web-{D53D3B65-E03B-487D-89FC-2D853B5BF3D0}" dt="2019-04-15T16:20:59.193" v="252"/>
          <ac:spMkLst>
            <pc:docMk/>
            <pc:sldMk cId="1135440980" sldId="258"/>
            <ac:spMk id="20" creationId="{D28BE0C3-2102-4820-B88B-A448B1840D14}"/>
          </ac:spMkLst>
        </pc:spChg>
        <pc:spChg chg="add del">
          <ac:chgData name="Ramsha Azeemi" userId="acf0d96c540c28cb" providerId="Windows Live" clId="Web-{D53D3B65-E03B-487D-89FC-2D853B5BF3D0}" dt="2019-04-15T16:20:59.193" v="252"/>
          <ac:spMkLst>
            <pc:docMk/>
            <pc:sldMk cId="1135440980" sldId="258"/>
            <ac:spMk id="22" creationId="{BFEFF673-A9DE-416D-A04E-1D50904542A9}"/>
          </ac:spMkLst>
        </pc:spChg>
        <pc:picChg chg="add mod ord modCrop">
          <ac:chgData name="Ramsha Azeemi" userId="acf0d96c540c28cb" providerId="Windows Live" clId="Web-{D53D3B65-E03B-487D-89FC-2D853B5BF3D0}" dt="2019-04-15T16:20:59.271" v="253"/>
          <ac:picMkLst>
            <pc:docMk/>
            <pc:sldMk cId="1135440980" sldId="258"/>
            <ac:picMk id="5" creationId="{4F8F2A2D-C264-45E8-B5D4-11376860C12A}"/>
          </ac:picMkLst>
        </pc:picChg>
        <pc:picChg chg="add">
          <ac:chgData name="Ramsha Azeemi" userId="acf0d96c540c28cb" providerId="Windows Live" clId="Web-{D53D3B65-E03B-487D-89FC-2D853B5BF3D0}" dt="2019-04-15T16:20:59.271" v="253"/>
          <ac:picMkLst>
            <pc:docMk/>
            <pc:sldMk cId="1135440980" sldId="258"/>
            <ac:picMk id="7" creationId="{DF19BAF3-7E20-4B9D-B544-BABAEEA1FA75}"/>
          </ac:picMkLst>
        </pc:picChg>
        <pc:picChg chg="add">
          <ac:chgData name="Ramsha Azeemi" userId="acf0d96c540c28cb" providerId="Windows Live" clId="Web-{D53D3B65-E03B-487D-89FC-2D853B5BF3D0}" dt="2019-04-15T16:20:59.271" v="253"/>
          <ac:picMkLst>
            <pc:docMk/>
            <pc:sldMk cId="1135440980" sldId="258"/>
            <ac:picMk id="8" creationId="{950648F4-ABCD-4DF0-8641-76CFB2354721}"/>
          </ac:picMkLst>
        </pc:picChg>
        <pc:picChg chg="add del">
          <ac:chgData name="Ramsha Azeemi" userId="acf0d96c540c28cb" providerId="Windows Live" clId="Web-{D53D3B65-E03B-487D-89FC-2D853B5BF3D0}" dt="2019-04-15T16:20:59.193" v="252"/>
          <ac:picMkLst>
            <pc:docMk/>
            <pc:sldMk cId="1135440980" sldId="258"/>
            <ac:picMk id="10" creationId="{DF19BAF3-7E20-4B9D-B544-BABAEEA1FA75}"/>
          </ac:picMkLst>
        </pc:picChg>
        <pc:picChg chg="add">
          <ac:chgData name="Ramsha Azeemi" userId="acf0d96c540c28cb" providerId="Windows Live" clId="Web-{D53D3B65-E03B-487D-89FC-2D853B5BF3D0}" dt="2019-04-15T16:20:59.271" v="253"/>
          <ac:picMkLst>
            <pc:docMk/>
            <pc:sldMk cId="1135440980" sldId="258"/>
            <ac:picMk id="11" creationId="{CF1EB4BD-9C7E-4AA3-9681-C7EB0DA6250B}"/>
          </ac:picMkLst>
        </pc:picChg>
        <pc:picChg chg="add del">
          <ac:chgData name="Ramsha Azeemi" userId="acf0d96c540c28cb" providerId="Windows Live" clId="Web-{D53D3B65-E03B-487D-89FC-2D853B5BF3D0}" dt="2019-04-15T16:20:59.193" v="252"/>
          <ac:picMkLst>
            <pc:docMk/>
            <pc:sldMk cId="1135440980" sldId="258"/>
            <ac:picMk id="12" creationId="{950648F4-ABCD-4DF0-8641-76CFB2354721}"/>
          </ac:picMkLst>
        </pc:picChg>
        <pc:picChg chg="add">
          <ac:chgData name="Ramsha Azeemi" userId="acf0d96c540c28cb" providerId="Windows Live" clId="Web-{D53D3B65-E03B-487D-89FC-2D853B5BF3D0}" dt="2019-04-15T16:20:59.271" v="253"/>
          <ac:picMkLst>
            <pc:docMk/>
            <pc:sldMk cId="1135440980" sldId="258"/>
            <ac:picMk id="13" creationId="{94AAE3AA-3759-4D28-B0EF-575F25A5146C}"/>
          </ac:picMkLst>
        </pc:picChg>
        <pc:picChg chg="add del">
          <ac:chgData name="Ramsha Azeemi" userId="acf0d96c540c28cb" providerId="Windows Live" clId="Web-{D53D3B65-E03B-487D-89FC-2D853B5BF3D0}" dt="2019-04-15T16:20:59.193" v="252"/>
          <ac:picMkLst>
            <pc:docMk/>
            <pc:sldMk cId="1135440980" sldId="258"/>
            <ac:picMk id="16" creationId="{CF1EB4BD-9C7E-4AA3-9681-C7EB0DA6250B}"/>
          </ac:picMkLst>
        </pc:picChg>
        <pc:picChg chg="add del">
          <ac:chgData name="Ramsha Azeemi" userId="acf0d96c540c28cb" providerId="Windows Live" clId="Web-{D53D3B65-E03B-487D-89FC-2D853B5BF3D0}" dt="2019-04-15T16:20:59.193" v="252"/>
          <ac:picMkLst>
            <pc:docMk/>
            <pc:sldMk cId="1135440980" sldId="258"/>
            <ac:picMk id="18" creationId="{94AAE3AA-3759-4D28-B0EF-575F25A5146C}"/>
          </ac:picMkLst>
        </pc:picChg>
      </pc:sldChg>
      <pc:sldChg chg="addSp delSp modSp add replId">
        <pc:chgData name="Ramsha Azeemi" userId="acf0d96c540c28cb" providerId="Windows Live" clId="Web-{D53D3B65-E03B-487D-89FC-2D853B5BF3D0}" dt="2019-04-15T16:49:45.419" v="598" actId="1076"/>
        <pc:sldMkLst>
          <pc:docMk/>
          <pc:sldMk cId="1596159607" sldId="259"/>
        </pc:sldMkLst>
        <pc:spChg chg="mod">
          <ac:chgData name="Ramsha Azeemi" userId="acf0d96c540c28cb" providerId="Windows Live" clId="Web-{D53D3B65-E03B-487D-89FC-2D853B5BF3D0}" dt="2019-04-15T16:37:31.401" v="403" actId="14100"/>
          <ac:spMkLst>
            <pc:docMk/>
            <pc:sldMk cId="1596159607" sldId="259"/>
            <ac:spMk id="2" creationId="{A4C2F365-D8EC-4698-8BEB-7F474024C3A4}"/>
          </ac:spMkLst>
        </pc:spChg>
        <pc:spChg chg="mod">
          <ac:chgData name="Ramsha Azeemi" userId="acf0d96c540c28cb" providerId="Windows Live" clId="Web-{D53D3B65-E03B-487D-89FC-2D853B5BF3D0}" dt="2019-04-15T16:49:30.638" v="593" actId="20577"/>
          <ac:spMkLst>
            <pc:docMk/>
            <pc:sldMk cId="1596159607" sldId="259"/>
            <ac:spMk id="4" creationId="{7A85D61F-D794-45FE-A87C-EAFB72E92BBE}"/>
          </ac:spMkLst>
        </pc:spChg>
        <pc:spChg chg="add del mod">
          <ac:chgData name="Ramsha Azeemi" userId="acf0d96c540c28cb" providerId="Windows Live" clId="Web-{D53D3B65-E03B-487D-89FC-2D853B5BF3D0}" dt="2019-04-15T16:37:22.229" v="402"/>
          <ac:spMkLst>
            <pc:docMk/>
            <pc:sldMk cId="1596159607" sldId="259"/>
            <ac:spMk id="6" creationId="{F62583F5-CE2F-434A-9B23-8975126C4C8B}"/>
          </ac:spMkLst>
        </pc:spChg>
        <pc:spChg chg="add mod">
          <ac:chgData name="Ramsha Azeemi" userId="acf0d96c540c28cb" providerId="Windows Live" clId="Web-{D53D3B65-E03B-487D-89FC-2D853B5BF3D0}" dt="2019-04-15T16:49:45.419" v="598" actId="1076"/>
          <ac:spMkLst>
            <pc:docMk/>
            <pc:sldMk cId="1596159607" sldId="259"/>
            <ac:spMk id="10" creationId="{AE8BFDC1-EBE8-4B69-A9DE-6A3D5514CA42}"/>
          </ac:spMkLst>
        </pc:spChg>
        <pc:picChg chg="del">
          <ac:chgData name="Ramsha Azeemi" userId="acf0d96c540c28cb" providerId="Windows Live" clId="Web-{D53D3B65-E03B-487D-89FC-2D853B5BF3D0}" dt="2019-04-15T16:33:51.790" v="383"/>
          <ac:picMkLst>
            <pc:docMk/>
            <pc:sldMk cId="1596159607" sldId="259"/>
            <ac:picMk id="5" creationId="{4F8F2A2D-C264-45E8-B5D4-11376860C12A}"/>
          </ac:picMkLst>
        </pc:picChg>
      </pc:sldChg>
      <pc:sldChg chg="addSp delSp modSp add replId">
        <pc:chgData name="Ramsha Azeemi" userId="acf0d96c540c28cb" providerId="Windows Live" clId="Web-{D53D3B65-E03B-487D-89FC-2D853B5BF3D0}" dt="2019-04-15T17:16:30.691" v="1092" actId="20577"/>
        <pc:sldMkLst>
          <pc:docMk/>
          <pc:sldMk cId="3509140340" sldId="260"/>
        </pc:sldMkLst>
        <pc:spChg chg="mod">
          <ac:chgData name="Ramsha Azeemi" userId="acf0d96c540c28cb" providerId="Windows Live" clId="Web-{D53D3B65-E03B-487D-89FC-2D853B5BF3D0}" dt="2019-04-15T17:16:30.691" v="1092" actId="20577"/>
          <ac:spMkLst>
            <pc:docMk/>
            <pc:sldMk cId="3509140340" sldId="260"/>
            <ac:spMk id="2" creationId="{A4C2F365-D8EC-4698-8BEB-7F474024C3A4}"/>
          </ac:spMkLst>
        </pc:spChg>
        <pc:spChg chg="mod">
          <ac:chgData name="Ramsha Azeemi" userId="acf0d96c540c28cb" providerId="Windows Live" clId="Web-{D53D3B65-E03B-487D-89FC-2D853B5BF3D0}" dt="2019-04-15T17:15:45.629" v="1087" actId="20577"/>
          <ac:spMkLst>
            <pc:docMk/>
            <pc:sldMk cId="3509140340" sldId="260"/>
            <ac:spMk id="4" creationId="{7A85D61F-D794-45FE-A87C-EAFB72E92BBE}"/>
          </ac:spMkLst>
        </pc:spChg>
        <pc:spChg chg="del">
          <ac:chgData name="Ramsha Azeemi" userId="acf0d96c540c28cb" providerId="Windows Live" clId="Web-{D53D3B65-E03B-487D-89FC-2D853B5BF3D0}" dt="2019-04-15T16:59:29.453" v="822"/>
          <ac:spMkLst>
            <pc:docMk/>
            <pc:sldMk cId="3509140340" sldId="260"/>
            <ac:spMk id="10" creationId="{AE8BFDC1-EBE8-4B69-A9DE-6A3D5514CA42}"/>
          </ac:spMkLst>
        </pc:spChg>
        <pc:spChg chg="add del mod">
          <ac:chgData name="Ramsha Azeemi" userId="acf0d96c540c28cb" providerId="Windows Live" clId="Web-{D53D3B65-E03B-487D-89FC-2D853B5BF3D0}" dt="2019-04-15T17:11:41.331" v="1038"/>
          <ac:spMkLst>
            <pc:docMk/>
            <pc:sldMk cId="3509140340" sldId="260"/>
            <ac:spMk id="239" creationId="{F7ACD038-5E77-4462-9A04-DB5862F26BE0}"/>
          </ac:spMkLst>
        </pc:spChg>
        <pc:spChg chg="add del mod">
          <ac:chgData name="Ramsha Azeemi" userId="acf0d96c540c28cb" providerId="Windows Live" clId="Web-{D53D3B65-E03B-487D-89FC-2D853B5BF3D0}" dt="2019-04-15T17:12:46.409" v="1049"/>
          <ac:spMkLst>
            <pc:docMk/>
            <pc:sldMk cId="3509140340" sldId="260"/>
            <ac:spMk id="240" creationId="{1312C2EC-05FA-41E6-8ED1-FD00C995B949}"/>
          </ac:spMkLst>
        </pc:spChg>
        <pc:spChg chg="add mod">
          <ac:chgData name="Ramsha Azeemi" userId="acf0d96c540c28cb" providerId="Windows Live" clId="Web-{D53D3B65-E03B-487D-89FC-2D853B5BF3D0}" dt="2019-04-15T17:14:19.332" v="1064" actId="14100"/>
          <ac:spMkLst>
            <pc:docMk/>
            <pc:sldMk cId="3509140340" sldId="260"/>
            <ac:spMk id="241" creationId="{191D54B6-71EC-42A8-86CB-665EC8954589}"/>
          </ac:spMkLst>
        </pc:spChg>
        <pc:graphicFrameChg chg="add del mod modGraphic">
          <ac:chgData name="Ramsha Azeemi" userId="acf0d96c540c28cb" providerId="Windows Live" clId="Web-{D53D3B65-E03B-487D-89FC-2D853B5BF3D0}" dt="2019-04-15T17:12:16.378" v="1045"/>
          <ac:graphicFrameMkLst>
            <pc:docMk/>
            <pc:sldMk cId="3509140340" sldId="260"/>
            <ac:graphicFrameMk id="3" creationId="{7AEDE3DE-62FF-4512-8CC7-8CF203C229DD}"/>
          </ac:graphicFrameMkLst>
        </pc:graphicFrameChg>
      </pc:sldChg>
      <pc:sldChg chg="addSp delSp modSp add mod ord replId setBg setClrOvrMap">
        <pc:chgData name="Ramsha Azeemi" userId="acf0d96c540c28cb" providerId="Windows Live" clId="Web-{D53D3B65-E03B-487D-89FC-2D853B5BF3D0}" dt="2019-04-15T17:33:30.930" v="1377"/>
        <pc:sldMkLst>
          <pc:docMk/>
          <pc:sldMk cId="3116414326" sldId="261"/>
        </pc:sldMkLst>
        <pc:spChg chg="mod">
          <ac:chgData name="Ramsha Azeemi" userId="acf0d96c540c28cb" providerId="Windows Live" clId="Web-{D53D3B65-E03B-487D-89FC-2D853B5BF3D0}" dt="2019-04-15T17:31:25.539" v="1318"/>
          <ac:spMkLst>
            <pc:docMk/>
            <pc:sldMk cId="3116414326" sldId="261"/>
            <ac:spMk id="2" creationId="{A4C2F365-D8EC-4698-8BEB-7F474024C3A4}"/>
          </ac:spMkLst>
        </pc:spChg>
        <pc:spChg chg="mod">
          <ac:chgData name="Ramsha Azeemi" userId="acf0d96c540c28cb" providerId="Windows Live" clId="Web-{D53D3B65-E03B-487D-89FC-2D853B5BF3D0}" dt="2019-04-15T17:32:54.164" v="1373" actId="14100"/>
          <ac:spMkLst>
            <pc:docMk/>
            <pc:sldMk cId="3116414326" sldId="261"/>
            <ac:spMk id="4" creationId="{7A85D61F-D794-45FE-A87C-EAFB72E92BBE}"/>
          </ac:spMkLst>
        </pc:spChg>
        <pc:spChg chg="del">
          <ac:chgData name="Ramsha Azeemi" userId="acf0d96c540c28cb" providerId="Windows Live" clId="Web-{D53D3B65-E03B-487D-89FC-2D853B5BF3D0}" dt="2019-04-15T17:31:25.539" v="1318"/>
          <ac:spMkLst>
            <pc:docMk/>
            <pc:sldMk cId="3116414326" sldId="261"/>
            <ac:spMk id="9" creationId="{989BE678-777B-482A-A616-FEDC47B162E5}"/>
          </ac:spMkLst>
        </pc:spChg>
        <pc:spChg chg="del">
          <ac:chgData name="Ramsha Azeemi" userId="acf0d96c540c28cb" providerId="Windows Live" clId="Web-{D53D3B65-E03B-487D-89FC-2D853B5BF3D0}" dt="2019-04-15T17:24:04.912" v="1248"/>
          <ac:spMkLst>
            <pc:docMk/>
            <pc:sldMk cId="3116414326" sldId="261"/>
            <ac:spMk id="10" creationId="{AE8BFDC1-EBE8-4B69-A9DE-6A3D5514CA42}"/>
          </ac:spMkLst>
        </pc:spChg>
        <pc:spChg chg="del">
          <ac:chgData name="Ramsha Azeemi" userId="acf0d96c540c28cb" providerId="Windows Live" clId="Web-{D53D3B65-E03B-487D-89FC-2D853B5BF3D0}" dt="2019-04-15T17:31:25.539" v="1318"/>
          <ac:spMkLst>
            <pc:docMk/>
            <pc:sldMk cId="3116414326" sldId="261"/>
            <ac:spMk id="15" creationId="{D28BE0C3-2102-4820-B88B-A448B1840D14}"/>
          </ac:spMkLst>
        </pc:spChg>
        <pc:spChg chg="add">
          <ac:chgData name="Ramsha Azeemi" userId="acf0d96c540c28cb" providerId="Windows Live" clId="Web-{D53D3B65-E03B-487D-89FC-2D853B5BF3D0}" dt="2019-04-15T17:31:25.539" v="1318"/>
          <ac:spMkLst>
            <pc:docMk/>
            <pc:sldMk cId="3116414326" sldId="261"/>
            <ac:spMk id="24" creationId="{4AC0CD9D-7610-4620-93B4-798CCD9AB581}"/>
          </ac:spMkLst>
        </pc:spChg>
        <pc:spChg chg="add">
          <ac:chgData name="Ramsha Azeemi" userId="acf0d96c540c28cb" providerId="Windows Live" clId="Web-{D53D3B65-E03B-487D-89FC-2D853B5BF3D0}" dt="2019-04-15T17:31:25.539" v="1318"/>
          <ac:spMkLst>
            <pc:docMk/>
            <pc:sldMk cId="3116414326" sldId="261"/>
            <ac:spMk id="30" creationId="{DE4D62F9-188E-4530-84C2-24BDEE4BEB82}"/>
          </ac:spMkLst>
        </pc:spChg>
        <pc:spChg chg="add">
          <ac:chgData name="Ramsha Azeemi" userId="acf0d96c540c28cb" providerId="Windows Live" clId="Web-{D53D3B65-E03B-487D-89FC-2D853B5BF3D0}" dt="2019-04-15T17:31:25.539" v="1318"/>
          <ac:spMkLst>
            <pc:docMk/>
            <pc:sldMk cId="3116414326" sldId="261"/>
            <ac:spMk id="32" creationId="{B87E4204-E93C-417B-9ED0-F81552DE87E4}"/>
          </ac:spMkLst>
        </pc:spChg>
        <pc:spChg chg="add">
          <ac:chgData name="Ramsha Azeemi" userId="acf0d96c540c28cb" providerId="Windows Live" clId="Web-{D53D3B65-E03B-487D-89FC-2D853B5BF3D0}" dt="2019-04-15T17:31:25.539" v="1318"/>
          <ac:spMkLst>
            <pc:docMk/>
            <pc:sldMk cId="3116414326" sldId="261"/>
            <ac:spMk id="34" creationId="{068E4A00-82CC-4AD0-B631-F820AEE40F36}"/>
          </ac:spMkLst>
        </pc:spChg>
        <pc:spChg chg="add">
          <ac:chgData name="Ramsha Azeemi" userId="acf0d96c540c28cb" providerId="Windows Live" clId="Web-{D53D3B65-E03B-487D-89FC-2D853B5BF3D0}" dt="2019-04-15T17:31:25.539" v="1318"/>
          <ac:spMkLst>
            <pc:docMk/>
            <pc:sldMk cId="3116414326" sldId="261"/>
            <ac:spMk id="36" creationId="{463665DF-25B8-4EE2-8F85-921EF38BE2D0}"/>
          </ac:spMkLst>
        </pc:spChg>
        <pc:spChg chg="add">
          <ac:chgData name="Ramsha Azeemi" userId="acf0d96c540c28cb" providerId="Windows Live" clId="Web-{D53D3B65-E03B-487D-89FC-2D853B5BF3D0}" dt="2019-04-15T17:31:25.539" v="1318"/>
          <ac:spMkLst>
            <pc:docMk/>
            <pc:sldMk cId="3116414326" sldId="261"/>
            <ac:spMk id="38" creationId="{B3378DC2-950E-4B63-B833-32DE4719A85C}"/>
          </ac:spMkLst>
        </pc:spChg>
        <pc:picChg chg="add mod ord">
          <ac:chgData name="Ramsha Azeemi" userId="acf0d96c540c28cb" providerId="Windows Live" clId="Web-{D53D3B65-E03B-487D-89FC-2D853B5BF3D0}" dt="2019-04-15T17:33:30.930" v="1377"/>
          <ac:picMkLst>
            <pc:docMk/>
            <pc:sldMk cId="3116414326" sldId="261"/>
            <ac:picMk id="3" creationId="{CF6FBC40-22F9-4E85-8B87-F4AA90CE9412}"/>
          </ac:picMkLst>
        </pc:picChg>
        <pc:picChg chg="del">
          <ac:chgData name="Ramsha Azeemi" userId="acf0d96c540c28cb" providerId="Windows Live" clId="Web-{D53D3B65-E03B-487D-89FC-2D853B5BF3D0}" dt="2019-04-15T17:31:25.539" v="1318"/>
          <ac:picMkLst>
            <pc:docMk/>
            <pc:sldMk cId="3116414326" sldId="261"/>
            <ac:picMk id="7" creationId="{DF19BAF3-7E20-4B9D-B544-BABAEEA1FA75}"/>
          </ac:picMkLst>
        </pc:picChg>
        <pc:picChg chg="del">
          <ac:chgData name="Ramsha Azeemi" userId="acf0d96c540c28cb" providerId="Windows Live" clId="Web-{D53D3B65-E03B-487D-89FC-2D853B5BF3D0}" dt="2019-04-15T17:31:25.539" v="1318"/>
          <ac:picMkLst>
            <pc:docMk/>
            <pc:sldMk cId="3116414326" sldId="261"/>
            <ac:picMk id="8" creationId="{950648F4-ABCD-4DF0-8641-76CFB2354721}"/>
          </ac:picMkLst>
        </pc:picChg>
        <pc:picChg chg="del">
          <ac:chgData name="Ramsha Azeemi" userId="acf0d96c540c28cb" providerId="Windows Live" clId="Web-{D53D3B65-E03B-487D-89FC-2D853B5BF3D0}" dt="2019-04-15T17:31:25.539" v="1318"/>
          <ac:picMkLst>
            <pc:docMk/>
            <pc:sldMk cId="3116414326" sldId="261"/>
            <ac:picMk id="11" creationId="{CF1EB4BD-9C7E-4AA3-9681-C7EB0DA6250B}"/>
          </ac:picMkLst>
        </pc:picChg>
        <pc:picChg chg="del">
          <ac:chgData name="Ramsha Azeemi" userId="acf0d96c540c28cb" providerId="Windows Live" clId="Web-{D53D3B65-E03B-487D-89FC-2D853B5BF3D0}" dt="2019-04-15T17:31:25.539" v="1318"/>
          <ac:picMkLst>
            <pc:docMk/>
            <pc:sldMk cId="3116414326" sldId="261"/>
            <ac:picMk id="13" creationId="{94AAE3AA-3759-4D28-B0EF-575F25A5146C}"/>
          </ac:picMkLst>
        </pc:picChg>
        <pc:picChg chg="add">
          <ac:chgData name="Ramsha Azeemi" userId="acf0d96c540c28cb" providerId="Windows Live" clId="Web-{D53D3B65-E03B-487D-89FC-2D853B5BF3D0}" dt="2019-04-15T17:31:25.539" v="1318"/>
          <ac:picMkLst>
            <pc:docMk/>
            <pc:sldMk cId="3116414326" sldId="261"/>
            <ac:picMk id="20" creationId="{41B68C77-138E-4BF7-A276-BD0C78A4219F}"/>
          </ac:picMkLst>
        </pc:picChg>
        <pc:picChg chg="add">
          <ac:chgData name="Ramsha Azeemi" userId="acf0d96c540c28cb" providerId="Windows Live" clId="Web-{D53D3B65-E03B-487D-89FC-2D853B5BF3D0}" dt="2019-04-15T17:31:25.539" v="1318"/>
          <ac:picMkLst>
            <pc:docMk/>
            <pc:sldMk cId="3116414326" sldId="261"/>
            <ac:picMk id="22" creationId="{7C268552-D473-46ED-B1B8-422042C4DEF1}"/>
          </ac:picMkLst>
        </pc:picChg>
        <pc:picChg chg="add">
          <ac:chgData name="Ramsha Azeemi" userId="acf0d96c540c28cb" providerId="Windows Live" clId="Web-{D53D3B65-E03B-487D-89FC-2D853B5BF3D0}" dt="2019-04-15T17:31:25.539" v="1318"/>
          <ac:picMkLst>
            <pc:docMk/>
            <pc:sldMk cId="3116414326" sldId="261"/>
            <ac:picMk id="26" creationId="{B9238B3E-24AA-439A-B527-6C5DF6D72145}"/>
          </ac:picMkLst>
        </pc:picChg>
        <pc:picChg chg="add">
          <ac:chgData name="Ramsha Azeemi" userId="acf0d96c540c28cb" providerId="Windows Live" clId="Web-{D53D3B65-E03B-487D-89FC-2D853B5BF3D0}" dt="2019-04-15T17:31:25.539" v="1318"/>
          <ac:picMkLst>
            <pc:docMk/>
            <pc:sldMk cId="3116414326" sldId="261"/>
            <ac:picMk id="28" creationId="{69F01145-BEA3-4CBF-AA21-10077B948CA8}"/>
          </ac:picMkLst>
        </pc:picChg>
      </pc:sldChg>
      <pc:sldChg chg="add del replId">
        <pc:chgData name="Ramsha Azeemi" userId="acf0d96c540c28cb" providerId="Windows Live" clId="Web-{D53D3B65-E03B-487D-89FC-2D853B5BF3D0}" dt="2019-04-15T17:16:40.630" v="1095"/>
        <pc:sldMkLst>
          <pc:docMk/>
          <pc:sldMk cId="3447257492" sldId="261"/>
        </pc:sldMkLst>
      </pc:sldChg>
      <pc:sldChg chg="modSp add del replId">
        <pc:chgData name="Ramsha Azeemi" userId="acf0d96c540c28cb" providerId="Windows Live" clId="Web-{D53D3B65-E03B-487D-89FC-2D853B5BF3D0}" dt="2019-04-15T17:18:17.973" v="1149"/>
        <pc:sldMkLst>
          <pc:docMk/>
          <pc:sldMk cId="565139939" sldId="262"/>
        </pc:sldMkLst>
        <pc:spChg chg="mod">
          <ac:chgData name="Ramsha Azeemi" userId="acf0d96c540c28cb" providerId="Windows Live" clId="Web-{D53D3B65-E03B-487D-89FC-2D853B5BF3D0}" dt="2019-04-15T17:18:17.911" v="1147" actId="20577"/>
          <ac:spMkLst>
            <pc:docMk/>
            <pc:sldMk cId="565139939" sldId="262"/>
            <ac:spMk id="2" creationId="{A4C2F365-D8EC-4698-8BEB-7F474024C3A4}"/>
          </ac:spMkLst>
        </pc:spChg>
      </pc:sldChg>
      <pc:sldChg chg="modSp new">
        <pc:chgData name="Ramsha Azeemi" userId="acf0d96c540c28cb" providerId="Windows Live" clId="Web-{D53D3B65-E03B-487D-89FC-2D853B5BF3D0}" dt="2019-04-15T17:40:19.947" v="1614" actId="20577"/>
        <pc:sldMkLst>
          <pc:docMk/>
          <pc:sldMk cId="2634078108" sldId="262"/>
        </pc:sldMkLst>
        <pc:spChg chg="mod">
          <ac:chgData name="Ramsha Azeemi" userId="acf0d96c540c28cb" providerId="Windows Live" clId="Web-{D53D3B65-E03B-487D-89FC-2D853B5BF3D0}" dt="2019-04-15T17:37:23.587" v="1413" actId="20577"/>
          <ac:spMkLst>
            <pc:docMk/>
            <pc:sldMk cId="2634078108" sldId="262"/>
            <ac:spMk id="2" creationId="{E59DEEED-A112-4D14-90B6-E646E3EB3767}"/>
          </ac:spMkLst>
        </pc:spChg>
        <pc:spChg chg="mod">
          <ac:chgData name="Ramsha Azeemi" userId="acf0d96c540c28cb" providerId="Windows Live" clId="Web-{D53D3B65-E03B-487D-89FC-2D853B5BF3D0}" dt="2019-04-15T17:37:17.228" v="1411" actId="20577"/>
          <ac:spMkLst>
            <pc:docMk/>
            <pc:sldMk cId="2634078108" sldId="262"/>
            <ac:spMk id="3" creationId="{F209CDAF-036B-4F79-95D2-4965BE7B41EF}"/>
          </ac:spMkLst>
        </pc:spChg>
        <pc:spChg chg="mod">
          <ac:chgData name="Ramsha Azeemi" userId="acf0d96c540c28cb" providerId="Windows Live" clId="Web-{D53D3B65-E03B-487D-89FC-2D853B5BF3D0}" dt="2019-04-15T17:40:12.010" v="1611" actId="20577"/>
          <ac:spMkLst>
            <pc:docMk/>
            <pc:sldMk cId="2634078108" sldId="262"/>
            <ac:spMk id="4" creationId="{2C87E7E9-5FAD-4130-AFB7-F046E8C73A43}"/>
          </ac:spMkLst>
        </pc:spChg>
        <pc:spChg chg="mod">
          <ac:chgData name="Ramsha Azeemi" userId="acf0d96c540c28cb" providerId="Windows Live" clId="Web-{D53D3B65-E03B-487D-89FC-2D853B5BF3D0}" dt="2019-04-15T17:37:00.728" v="1408" actId="20577"/>
          <ac:spMkLst>
            <pc:docMk/>
            <pc:sldMk cId="2634078108" sldId="262"/>
            <ac:spMk id="5" creationId="{8670524E-0D02-43E4-BD63-A168D356FBCE}"/>
          </ac:spMkLst>
        </pc:spChg>
        <pc:spChg chg="mod">
          <ac:chgData name="Ramsha Azeemi" userId="acf0d96c540c28cb" providerId="Windows Live" clId="Web-{D53D3B65-E03B-487D-89FC-2D853B5BF3D0}" dt="2019-04-15T17:40:19.947" v="1614" actId="20577"/>
          <ac:spMkLst>
            <pc:docMk/>
            <pc:sldMk cId="2634078108" sldId="262"/>
            <ac:spMk id="6" creationId="{DA490C22-14F3-4FA8-B4E7-66B2308D6518}"/>
          </ac:spMkLst>
        </pc:spChg>
      </pc:sldChg>
    </pc:docChg>
  </pc:docChgLst>
  <pc:docChgLst>
    <pc:chgData name="Guest User" providerId="Windows Live" clId="Web-{2F1DBA47-ECA2-4130-8161-1DB75ED17DCF}"/>
    <pc:docChg chg="addSld modSld">
      <pc:chgData name="Guest User" userId="" providerId="Windows Live" clId="Web-{2F1DBA47-ECA2-4130-8161-1DB75ED17DCF}" dt="2019-04-16T19:54:02.531" v="1458" actId="14100"/>
      <pc:docMkLst>
        <pc:docMk/>
      </pc:docMkLst>
      <pc:sldChg chg="addSp modSp mod setBg setClrOvrMap">
        <pc:chgData name="Guest User" userId="" providerId="Windows Live" clId="Web-{2F1DBA47-ECA2-4130-8161-1DB75ED17DCF}" dt="2019-04-16T19:28:37.030" v="1069"/>
        <pc:sldMkLst>
          <pc:docMk/>
          <pc:sldMk cId="2437710631" sldId="267"/>
        </pc:sldMkLst>
        <pc:spChg chg="mod">
          <ac:chgData name="Guest User" userId="" providerId="Windows Live" clId="Web-{2F1DBA47-ECA2-4130-8161-1DB75ED17DCF}" dt="2019-04-16T19:28:37.030" v="1069"/>
          <ac:spMkLst>
            <pc:docMk/>
            <pc:sldMk cId="2437710631" sldId="267"/>
            <ac:spMk id="2" creationId="{0035D016-1B72-40C2-A619-59D32180B802}"/>
          </ac:spMkLst>
        </pc:spChg>
        <pc:spChg chg="mod">
          <ac:chgData name="Guest User" userId="" providerId="Windows Live" clId="Web-{2F1DBA47-ECA2-4130-8161-1DB75ED17DCF}" dt="2019-04-16T19:28:37.030" v="1069"/>
          <ac:spMkLst>
            <pc:docMk/>
            <pc:sldMk cId="2437710631" sldId="267"/>
            <ac:spMk id="3" creationId="{B6B21E1B-56FF-42D5-AEAE-62A018CB4780}"/>
          </ac:spMkLst>
        </pc:spChg>
        <pc:spChg chg="add">
          <ac:chgData name="Guest User" userId="" providerId="Windows Live" clId="Web-{2F1DBA47-ECA2-4130-8161-1DB75ED17DCF}" dt="2019-04-16T19:28:37.030" v="1069"/>
          <ac:spMkLst>
            <pc:docMk/>
            <pc:sldMk cId="2437710631" sldId="267"/>
            <ac:spMk id="9" creationId="{C8A3C342-1D03-412F-8DD3-BF519E8E0AE9}"/>
          </ac:spMkLst>
        </pc:spChg>
        <pc:spChg chg="add">
          <ac:chgData name="Guest User" userId="" providerId="Windows Live" clId="Web-{2F1DBA47-ECA2-4130-8161-1DB75ED17DCF}" dt="2019-04-16T19:28:37.030" v="1069"/>
          <ac:spMkLst>
            <pc:docMk/>
            <pc:sldMk cId="2437710631" sldId="267"/>
            <ac:spMk id="11" creationId="{81CC9B02-E087-4350-AEBD-2C3CF001AF01}"/>
          </ac:spMkLst>
        </pc:spChg>
        <pc:spChg chg="add">
          <ac:chgData name="Guest User" userId="" providerId="Windows Live" clId="Web-{2F1DBA47-ECA2-4130-8161-1DB75ED17DCF}" dt="2019-04-16T19:28:37.030" v="1069"/>
          <ac:spMkLst>
            <pc:docMk/>
            <pc:sldMk cId="2437710631" sldId="267"/>
            <ac:spMk id="13" creationId="{AC3BF0FA-36FA-4CE9-840E-F7C3A8F168B5}"/>
          </ac:spMkLst>
        </pc:spChg>
        <pc:spChg chg="add">
          <ac:chgData name="Guest User" userId="" providerId="Windows Live" clId="Web-{2F1DBA47-ECA2-4130-8161-1DB75ED17DCF}" dt="2019-04-16T19:28:37.030" v="1069"/>
          <ac:spMkLst>
            <pc:docMk/>
            <pc:sldMk cId="2437710631" sldId="267"/>
            <ac:spMk id="15" creationId="{D6F18ACE-6E82-4ADC-8A2F-A1771B309B16}"/>
          </ac:spMkLst>
        </pc:spChg>
        <pc:picChg chg="mod">
          <ac:chgData name="Guest User" userId="" providerId="Windows Live" clId="Web-{2F1DBA47-ECA2-4130-8161-1DB75ED17DCF}" dt="2019-04-16T19:28:37.030" v="1069"/>
          <ac:picMkLst>
            <pc:docMk/>
            <pc:sldMk cId="2437710631" sldId="267"/>
            <ac:picMk id="4" creationId="{4183A970-9BAA-49FC-861B-541B074431F3}"/>
          </ac:picMkLst>
        </pc:picChg>
      </pc:sldChg>
      <pc:sldChg chg="addSp delSp modSp mod setBg setClrOvrMap">
        <pc:chgData name="Guest User" userId="" providerId="Windows Live" clId="Web-{2F1DBA47-ECA2-4130-8161-1DB75ED17DCF}" dt="2019-04-16T19:34:45.627" v="1130" actId="20577"/>
        <pc:sldMkLst>
          <pc:docMk/>
          <pc:sldMk cId="3427040698" sldId="268"/>
        </pc:sldMkLst>
        <pc:spChg chg="mod">
          <ac:chgData name="Guest User" userId="" providerId="Windows Live" clId="Web-{2F1DBA47-ECA2-4130-8161-1DB75ED17DCF}" dt="2019-04-16T19:33:15.986" v="1082"/>
          <ac:spMkLst>
            <pc:docMk/>
            <pc:sldMk cId="3427040698" sldId="268"/>
            <ac:spMk id="2" creationId="{0A49F990-1D62-419A-BBEF-DF6E129B0365}"/>
          </ac:spMkLst>
        </pc:spChg>
        <pc:spChg chg="add del mod replId">
          <ac:chgData name="Guest User" userId="" providerId="Windows Live" clId="Web-{2F1DBA47-ECA2-4130-8161-1DB75ED17DCF}" dt="2019-04-16T19:34:45.627" v="1130" actId="20577"/>
          <ac:spMkLst>
            <pc:docMk/>
            <pc:sldMk cId="3427040698" sldId="268"/>
            <ac:spMk id="3" creationId="{C71764DE-D768-454C-A2F1-1C858F23DBC3}"/>
          </ac:spMkLst>
        </pc:spChg>
        <pc:spChg chg="add del">
          <ac:chgData name="Guest User" userId="" providerId="Windows Live" clId="Web-{2F1DBA47-ECA2-4130-8161-1DB75ED17DCF}" dt="2019-04-16T19:32:38.970" v="1073"/>
          <ac:spMkLst>
            <pc:docMk/>
            <pc:sldMk cId="3427040698" sldId="268"/>
            <ac:spMk id="5" creationId="{74CD14DB-BB81-479F-A1FC-1C75640E9F84}"/>
          </ac:spMkLst>
        </pc:spChg>
        <pc:spChg chg="add del">
          <ac:chgData name="Guest User" userId="" providerId="Windows Live" clId="Web-{2F1DBA47-ECA2-4130-8161-1DB75ED17DCF}" dt="2019-04-16T19:32:38.970" v="1073"/>
          <ac:spMkLst>
            <pc:docMk/>
            <pc:sldMk cId="3427040698" sldId="268"/>
            <ac:spMk id="6" creationId="{C943A91B-7CA7-4592-A975-73B1BF8C4C74}"/>
          </ac:spMkLst>
        </pc:spChg>
        <pc:spChg chg="add del">
          <ac:chgData name="Guest User" userId="" providerId="Windows Live" clId="Web-{2F1DBA47-ECA2-4130-8161-1DB75ED17DCF}" dt="2019-04-16T19:32:38.970" v="1073"/>
          <ac:spMkLst>
            <pc:docMk/>
            <pc:sldMk cId="3427040698" sldId="268"/>
            <ac:spMk id="7" creationId="{EC471314-E46A-414B-8D91-74880E84F187}"/>
          </ac:spMkLst>
        </pc:spChg>
        <pc:spChg chg="add del">
          <ac:chgData name="Guest User" userId="" providerId="Windows Live" clId="Web-{2F1DBA47-ECA2-4130-8161-1DB75ED17DCF}" dt="2019-04-16T19:32:19.735" v="1071"/>
          <ac:spMkLst>
            <pc:docMk/>
            <pc:sldMk cId="3427040698" sldId="268"/>
            <ac:spMk id="8" creationId="{052BEFF1-896C-45B1-B02C-96A6A1BC389A}"/>
          </ac:spMkLst>
        </pc:spChg>
        <pc:spChg chg="add del">
          <ac:chgData name="Guest User" userId="" providerId="Windows Live" clId="Web-{2F1DBA47-ECA2-4130-8161-1DB75ED17DCF}" dt="2019-04-16T19:32:38.970" v="1073"/>
          <ac:spMkLst>
            <pc:docMk/>
            <pc:sldMk cId="3427040698" sldId="268"/>
            <ac:spMk id="9" creationId="{6A681326-1C9D-44A3-A627-3871BDAE4127}"/>
          </ac:spMkLst>
        </pc:spChg>
        <pc:spChg chg="add del">
          <ac:chgData name="Guest User" userId="" providerId="Windows Live" clId="Web-{2F1DBA47-ECA2-4130-8161-1DB75ED17DCF}" dt="2019-04-16T19:32:19.735" v="1071"/>
          <ac:spMkLst>
            <pc:docMk/>
            <pc:sldMk cId="3427040698" sldId="268"/>
            <ac:spMk id="10" creationId="{BB237A14-61B1-4C00-A670-5D8D68A8668E}"/>
          </ac:spMkLst>
        </pc:spChg>
        <pc:spChg chg="add del">
          <ac:chgData name="Guest User" userId="" providerId="Windows Live" clId="Web-{2F1DBA47-ECA2-4130-8161-1DB75ED17DCF}" dt="2019-04-16T19:32:19.735" v="1071"/>
          <ac:spMkLst>
            <pc:docMk/>
            <pc:sldMk cId="3427040698" sldId="268"/>
            <ac:spMk id="12" creationId="{8598F259-6F54-47A3-8D13-1603D786A328}"/>
          </ac:spMkLst>
        </pc:spChg>
        <pc:spChg chg="add del">
          <ac:chgData name="Guest User" userId="" providerId="Windows Live" clId="Web-{2F1DBA47-ECA2-4130-8161-1DB75ED17DCF}" dt="2019-04-16T19:32:52.173" v="1077"/>
          <ac:spMkLst>
            <pc:docMk/>
            <pc:sldMk cId="3427040698" sldId="268"/>
            <ac:spMk id="13" creationId="{4E78424C-6FD0-41F8-9CAA-5DC19C42359F}"/>
          </ac:spMkLst>
        </pc:spChg>
        <pc:spChg chg="add del">
          <ac:chgData name="Guest User" userId="" providerId="Windows Live" clId="Web-{2F1DBA47-ECA2-4130-8161-1DB75ED17DCF}" dt="2019-04-16T19:32:19.735" v="1071"/>
          <ac:spMkLst>
            <pc:docMk/>
            <pc:sldMk cId="3427040698" sldId="268"/>
            <ac:spMk id="14" creationId="{0BA768A8-4FED-4ED8-9E46-6BE72188ECD2}"/>
          </ac:spMkLst>
        </pc:spChg>
        <pc:spChg chg="add del">
          <ac:chgData name="Guest User" userId="" providerId="Windows Live" clId="Web-{2F1DBA47-ECA2-4130-8161-1DB75ED17DCF}" dt="2019-04-16T19:32:52.173" v="1077"/>
          <ac:spMkLst>
            <pc:docMk/>
            <pc:sldMk cId="3427040698" sldId="268"/>
            <ac:spMk id="15" creationId="{DD136760-57DC-4301-8BEA-B71AD2D13905}"/>
          </ac:spMkLst>
        </pc:spChg>
        <pc:spChg chg="add del">
          <ac:chgData name="Guest User" userId="" providerId="Windows Live" clId="Web-{2F1DBA47-ECA2-4130-8161-1DB75ED17DCF}" dt="2019-04-16T19:32:52.173" v="1077"/>
          <ac:spMkLst>
            <pc:docMk/>
            <pc:sldMk cId="3427040698" sldId="268"/>
            <ac:spMk id="16" creationId="{C99B912D-1E4B-42AF-A2BE-CFEFEC916EE7}"/>
          </ac:spMkLst>
        </pc:spChg>
        <pc:spChg chg="add del">
          <ac:chgData name="Guest User" userId="" providerId="Windows Live" clId="Web-{2F1DBA47-ECA2-4130-8161-1DB75ED17DCF}" dt="2019-04-16T19:32:52.173" v="1077"/>
          <ac:spMkLst>
            <pc:docMk/>
            <pc:sldMk cId="3427040698" sldId="268"/>
            <ac:spMk id="17" creationId="{BDC58DEA-1307-4F44-AD47-E613D8B76A89}"/>
          </ac:spMkLst>
        </pc:spChg>
        <pc:spChg chg="add del">
          <ac:chgData name="Guest User" userId="" providerId="Windows Live" clId="Web-{2F1DBA47-ECA2-4130-8161-1DB75ED17DCF}" dt="2019-04-16T19:32:56.329" v="1079"/>
          <ac:spMkLst>
            <pc:docMk/>
            <pc:sldMk cId="3427040698" sldId="268"/>
            <ac:spMk id="19" creationId="{74CD14DB-BB81-479F-A1FC-1C75640E9F84}"/>
          </ac:spMkLst>
        </pc:spChg>
        <pc:spChg chg="add del">
          <ac:chgData name="Guest User" userId="" providerId="Windows Live" clId="Web-{2F1DBA47-ECA2-4130-8161-1DB75ED17DCF}" dt="2019-04-16T19:32:56.329" v="1079"/>
          <ac:spMkLst>
            <pc:docMk/>
            <pc:sldMk cId="3427040698" sldId="268"/>
            <ac:spMk id="20" creationId="{C943A91B-7CA7-4592-A975-73B1BF8C4C74}"/>
          </ac:spMkLst>
        </pc:spChg>
        <pc:spChg chg="add del">
          <ac:chgData name="Guest User" userId="" providerId="Windows Live" clId="Web-{2F1DBA47-ECA2-4130-8161-1DB75ED17DCF}" dt="2019-04-16T19:32:56.329" v="1079"/>
          <ac:spMkLst>
            <pc:docMk/>
            <pc:sldMk cId="3427040698" sldId="268"/>
            <ac:spMk id="21" creationId="{EC471314-E46A-414B-8D91-74880E84F187}"/>
          </ac:spMkLst>
        </pc:spChg>
        <pc:spChg chg="add del">
          <ac:chgData name="Guest User" userId="" providerId="Windows Live" clId="Web-{2F1DBA47-ECA2-4130-8161-1DB75ED17DCF}" dt="2019-04-16T19:32:56.329" v="1079"/>
          <ac:spMkLst>
            <pc:docMk/>
            <pc:sldMk cId="3427040698" sldId="268"/>
            <ac:spMk id="22" creationId="{6A681326-1C9D-44A3-A627-3871BDAE4127}"/>
          </ac:spMkLst>
        </pc:spChg>
        <pc:spChg chg="add del">
          <ac:chgData name="Guest User" userId="" providerId="Windows Live" clId="Web-{2F1DBA47-ECA2-4130-8161-1DB75ED17DCF}" dt="2019-04-16T19:33:15.564" v="1081"/>
          <ac:spMkLst>
            <pc:docMk/>
            <pc:sldMk cId="3427040698" sldId="268"/>
            <ac:spMk id="23" creationId="{923E8915-D2AA-4327-A45A-972C3CA9574B}"/>
          </ac:spMkLst>
        </pc:spChg>
        <pc:spChg chg="add del">
          <ac:chgData name="Guest User" userId="" providerId="Windows Live" clId="Web-{2F1DBA47-ECA2-4130-8161-1DB75ED17DCF}" dt="2019-04-16T19:33:15.564" v="1081"/>
          <ac:spMkLst>
            <pc:docMk/>
            <pc:sldMk cId="3427040698" sldId="268"/>
            <ac:spMk id="24" creationId="{8302FC3C-9804-4950-B721-5FD704BA6065}"/>
          </ac:spMkLst>
        </pc:spChg>
        <pc:spChg chg="add del">
          <ac:chgData name="Guest User" userId="" providerId="Windows Live" clId="Web-{2F1DBA47-ECA2-4130-8161-1DB75ED17DCF}" dt="2019-04-16T19:33:15.564" v="1081"/>
          <ac:spMkLst>
            <pc:docMk/>
            <pc:sldMk cId="3427040698" sldId="268"/>
            <ac:spMk id="27" creationId="{F3798573-F27B-47EB-8EA4-7EE34954C2D6}"/>
          </ac:spMkLst>
        </pc:spChg>
        <pc:spChg chg="add">
          <ac:chgData name="Guest User" userId="" providerId="Windows Live" clId="Web-{2F1DBA47-ECA2-4130-8161-1DB75ED17DCF}" dt="2019-04-16T19:33:15.986" v="1082"/>
          <ac:spMkLst>
            <pc:docMk/>
            <pc:sldMk cId="3427040698" sldId="268"/>
            <ac:spMk id="28" creationId="{052BEFF1-896C-45B1-B02C-96A6A1BC389A}"/>
          </ac:spMkLst>
        </pc:spChg>
        <pc:spChg chg="add">
          <ac:chgData name="Guest User" userId="" providerId="Windows Live" clId="Web-{2F1DBA47-ECA2-4130-8161-1DB75ED17DCF}" dt="2019-04-16T19:33:15.986" v="1082"/>
          <ac:spMkLst>
            <pc:docMk/>
            <pc:sldMk cId="3427040698" sldId="268"/>
            <ac:spMk id="29" creationId="{BB237A14-61B1-4C00-A670-5D8D68A8668E}"/>
          </ac:spMkLst>
        </pc:spChg>
        <pc:spChg chg="add">
          <ac:chgData name="Guest User" userId="" providerId="Windows Live" clId="Web-{2F1DBA47-ECA2-4130-8161-1DB75ED17DCF}" dt="2019-04-16T19:33:15.986" v="1082"/>
          <ac:spMkLst>
            <pc:docMk/>
            <pc:sldMk cId="3427040698" sldId="268"/>
            <ac:spMk id="30" creationId="{8598F259-6F54-47A3-8D13-1603D786A328}"/>
          </ac:spMkLst>
        </pc:spChg>
        <pc:spChg chg="add">
          <ac:chgData name="Guest User" userId="" providerId="Windows Live" clId="Web-{2F1DBA47-ECA2-4130-8161-1DB75ED17DCF}" dt="2019-04-16T19:33:15.986" v="1082"/>
          <ac:spMkLst>
            <pc:docMk/>
            <pc:sldMk cId="3427040698" sldId="268"/>
            <ac:spMk id="31" creationId="{0BA768A8-4FED-4ED8-9E46-6BE72188ECD2}"/>
          </ac:spMkLst>
        </pc:spChg>
        <pc:graphicFrameChg chg="add del">
          <ac:chgData name="Guest User" userId="" providerId="Windows Live" clId="Web-{2F1DBA47-ECA2-4130-8161-1DB75ED17DCF}" dt="2019-04-16T19:32:48.532" v="1075"/>
          <ac:graphicFrameMkLst>
            <pc:docMk/>
            <pc:sldMk cId="3427040698" sldId="268"/>
            <ac:graphicFrameMk id="11" creationId="{5F9E552A-EE6F-4819-8819-034CD4EA450F}"/>
          </ac:graphicFrameMkLst>
        </pc:graphicFrameChg>
        <pc:graphicFrameChg chg="add del">
          <ac:chgData name="Guest User" userId="" providerId="Windows Live" clId="Web-{2F1DBA47-ECA2-4130-8161-1DB75ED17DCF}" dt="2019-04-16T19:32:52.173" v="1077"/>
          <ac:graphicFrameMkLst>
            <pc:docMk/>
            <pc:sldMk cId="3427040698" sldId="268"/>
            <ac:graphicFrameMk id="18" creationId="{817A8639-F262-48C4-B6BF-5CFFDCE03608}"/>
          </ac:graphicFrameMkLst>
        </pc:graphicFrameChg>
        <pc:picChg chg="add del">
          <ac:chgData name="Guest User" userId="" providerId="Windows Live" clId="Web-{2F1DBA47-ECA2-4130-8161-1DB75ED17DCF}" dt="2019-04-16T19:33:15.564" v="1081"/>
          <ac:picMkLst>
            <pc:docMk/>
            <pc:sldMk cId="3427040698" sldId="268"/>
            <ac:picMk id="26" creationId="{3BC6EBB2-9BDC-4075-BA6B-43A9FBF9C86C}"/>
          </ac:picMkLst>
        </pc:picChg>
        <pc:cxnChg chg="add del">
          <ac:chgData name="Guest User" userId="" providerId="Windows Live" clId="Web-{2F1DBA47-ECA2-4130-8161-1DB75ED17DCF}" dt="2019-04-16T19:33:15.564" v="1081"/>
          <ac:cxnSpMkLst>
            <pc:docMk/>
            <pc:sldMk cId="3427040698" sldId="268"/>
            <ac:cxnSpMk id="25" creationId="{6B9695BD-ECF6-49CA-8877-8C493193C65D}"/>
          </ac:cxnSpMkLst>
        </pc:cxnChg>
      </pc:sldChg>
      <pc:sldChg chg="addSp delSp modSp new">
        <pc:chgData name="Guest User" userId="" providerId="Windows Live" clId="Web-{2F1DBA47-ECA2-4130-8161-1DB75ED17DCF}" dt="2019-04-16T19:04:45.888" v="266"/>
        <pc:sldMkLst>
          <pc:docMk/>
          <pc:sldMk cId="404650838" sldId="283"/>
        </pc:sldMkLst>
        <pc:spChg chg="mod">
          <ac:chgData name="Guest User" userId="" providerId="Windows Live" clId="Web-{2F1DBA47-ECA2-4130-8161-1DB75ED17DCF}" dt="2019-04-16T18:55:13.318" v="19" actId="20577"/>
          <ac:spMkLst>
            <pc:docMk/>
            <pc:sldMk cId="404650838" sldId="283"/>
            <ac:spMk id="2" creationId="{7296396E-9A6A-4D6B-B53D-CFF8DB7359F0}"/>
          </ac:spMkLst>
        </pc:spChg>
        <pc:spChg chg="mod">
          <ac:chgData name="Guest User" userId="" providerId="Windows Live" clId="Web-{2F1DBA47-ECA2-4130-8161-1DB75ED17DCF}" dt="2019-04-16T19:03:46.949" v="262" actId="20577"/>
          <ac:spMkLst>
            <pc:docMk/>
            <pc:sldMk cId="404650838" sldId="283"/>
            <ac:spMk id="12" creationId="{92A8763C-2FC6-42CA-97C0-E67BE04389DF}"/>
          </ac:spMkLst>
        </pc:spChg>
        <pc:graphicFrameChg chg="add del mod modGraphic">
          <ac:chgData name="Guest User" userId="" providerId="Windows Live" clId="Web-{2F1DBA47-ECA2-4130-8161-1DB75ED17DCF}" dt="2019-04-16T19:04:45.888" v="266"/>
          <ac:graphicFrameMkLst>
            <pc:docMk/>
            <pc:sldMk cId="404650838" sldId="283"/>
            <ac:graphicFrameMk id="4" creationId="{BE0517B3-FCB7-4794-B8C0-3C16495DF9A3}"/>
          </ac:graphicFrameMkLst>
        </pc:graphicFrameChg>
      </pc:sldChg>
      <pc:sldChg chg="addSp delSp modSp new mod setBg setClrOvrMap">
        <pc:chgData name="Guest User" userId="" providerId="Windows Live" clId="Web-{2F1DBA47-ECA2-4130-8161-1DB75ED17DCF}" dt="2019-04-16T19:35:34.503" v="1138" actId="1076"/>
        <pc:sldMkLst>
          <pc:docMk/>
          <pc:sldMk cId="2216532807" sldId="285"/>
        </pc:sldMkLst>
        <pc:spChg chg="mod">
          <ac:chgData name="Guest User" userId="" providerId="Windows Live" clId="Web-{2F1DBA47-ECA2-4130-8161-1DB75ED17DCF}" dt="2019-04-16T19:19:34.586" v="1022"/>
          <ac:spMkLst>
            <pc:docMk/>
            <pc:sldMk cId="2216532807" sldId="285"/>
            <ac:spMk id="2" creationId="{0AF50843-EA9D-4649-8D6F-69152244000B}"/>
          </ac:spMkLst>
        </pc:spChg>
        <pc:spChg chg="mod">
          <ac:chgData name="Guest User" userId="" providerId="Windows Live" clId="Web-{2F1DBA47-ECA2-4130-8161-1DB75ED17DCF}" dt="2019-04-16T19:19:34.586" v="1022"/>
          <ac:spMkLst>
            <pc:docMk/>
            <pc:sldMk cId="2216532807" sldId="285"/>
            <ac:spMk id="3" creationId="{91FF5C45-1E4D-48AD-AF40-A1379D65AE08}"/>
          </ac:spMkLst>
        </pc:spChg>
        <pc:spChg chg="add">
          <ac:chgData name="Guest User" userId="" providerId="Windows Live" clId="Web-{2F1DBA47-ECA2-4130-8161-1DB75ED17DCF}" dt="2019-04-16T19:19:34.586" v="1022"/>
          <ac:spMkLst>
            <pc:docMk/>
            <pc:sldMk cId="2216532807" sldId="285"/>
            <ac:spMk id="9" creationId="{B4AAD3FD-83A5-4B89-9F8F-01B8870865BE}"/>
          </ac:spMkLst>
        </pc:spChg>
        <pc:spChg chg="add">
          <ac:chgData name="Guest User" userId="" providerId="Windows Live" clId="Web-{2F1DBA47-ECA2-4130-8161-1DB75ED17DCF}" dt="2019-04-16T19:19:34.586" v="1022"/>
          <ac:spMkLst>
            <pc:docMk/>
            <pc:sldMk cId="2216532807" sldId="285"/>
            <ac:spMk id="11" creationId="{61752F1D-FC0F-4103-9584-630E643CCDA6}"/>
          </ac:spMkLst>
        </pc:spChg>
        <pc:spChg chg="add">
          <ac:chgData name="Guest User" userId="" providerId="Windows Live" clId="Web-{2F1DBA47-ECA2-4130-8161-1DB75ED17DCF}" dt="2019-04-16T19:19:34.586" v="1022"/>
          <ac:spMkLst>
            <pc:docMk/>
            <pc:sldMk cId="2216532807" sldId="285"/>
            <ac:spMk id="13" creationId="{126C04EF-6428-472D-B316-74A19385B08F}"/>
          </ac:spMkLst>
        </pc:spChg>
        <pc:spChg chg="add">
          <ac:chgData name="Guest User" userId="" providerId="Windows Live" clId="Web-{2F1DBA47-ECA2-4130-8161-1DB75ED17DCF}" dt="2019-04-16T19:19:34.586" v="1022"/>
          <ac:spMkLst>
            <pc:docMk/>
            <pc:sldMk cId="2216532807" sldId="285"/>
            <ac:spMk id="15" creationId="{AE50896D-AACB-4C0A-855D-ECEFB4A0DA9A}"/>
          </ac:spMkLst>
        </pc:spChg>
        <pc:spChg chg="add mod">
          <ac:chgData name="Guest User" userId="" providerId="Windows Live" clId="Web-{2F1DBA47-ECA2-4130-8161-1DB75ED17DCF}" dt="2019-04-16T19:27:55.389" v="1068" actId="1076"/>
          <ac:spMkLst>
            <pc:docMk/>
            <pc:sldMk cId="2216532807" sldId="285"/>
            <ac:spMk id="16" creationId="{2096BB61-7118-4326-95B8-45DAEA50CC03}"/>
          </ac:spMkLst>
        </pc:spChg>
        <pc:spChg chg="add">
          <ac:chgData name="Guest User" userId="" providerId="Windows Live" clId="Web-{2F1DBA47-ECA2-4130-8161-1DB75ED17DCF}" dt="2019-04-16T19:19:34.586" v="1022"/>
          <ac:spMkLst>
            <pc:docMk/>
            <pc:sldMk cId="2216532807" sldId="285"/>
            <ac:spMk id="17" creationId="{A92A1116-1C84-41DF-B803-1F7B0883EC82}"/>
          </ac:spMkLst>
        </pc:spChg>
        <pc:picChg chg="add del mod">
          <ac:chgData name="Guest User" userId="" providerId="Windows Live" clId="Web-{2F1DBA47-ECA2-4130-8161-1DB75ED17DCF}" dt="2019-04-16T19:19:56.059" v="1029"/>
          <ac:picMkLst>
            <pc:docMk/>
            <pc:sldMk cId="2216532807" sldId="285"/>
            <ac:picMk id="4" creationId="{4C647BDC-1162-4E2B-94DC-1B47C2FAA027}"/>
          </ac:picMkLst>
        </pc:picChg>
        <pc:picChg chg="add del mod">
          <ac:chgData name="Guest User" userId="" providerId="Windows Live" clId="Web-{2F1DBA47-ECA2-4130-8161-1DB75ED17DCF}" dt="2019-04-16T19:24:48.980" v="1052"/>
          <ac:picMkLst>
            <pc:docMk/>
            <pc:sldMk cId="2216532807" sldId="285"/>
            <ac:picMk id="6" creationId="{C6AF1E85-B7CD-4827-BE10-2AED44BFC708}"/>
          </ac:picMkLst>
        </pc:picChg>
        <pc:picChg chg="add del mod">
          <ac:chgData name="Guest User" userId="" providerId="Windows Live" clId="Web-{2F1DBA47-ECA2-4130-8161-1DB75ED17DCF}" dt="2019-04-16T19:24:49.777" v="1053"/>
          <ac:picMkLst>
            <pc:docMk/>
            <pc:sldMk cId="2216532807" sldId="285"/>
            <ac:picMk id="8" creationId="{8B6C39B3-7BAF-4C2C-A1BB-D2A13DCD3B12}"/>
          </ac:picMkLst>
        </pc:picChg>
        <pc:picChg chg="add del mod">
          <ac:chgData name="Guest User" userId="" providerId="Windows Live" clId="Web-{2F1DBA47-ECA2-4130-8161-1DB75ED17DCF}" dt="2019-04-16T19:24:02.073" v="1050"/>
          <ac:picMkLst>
            <pc:docMk/>
            <pc:sldMk cId="2216532807" sldId="285"/>
            <ac:picMk id="12" creationId="{F4338C93-99EF-4B74-BF8A-B0651D7C1FCE}"/>
          </ac:picMkLst>
        </pc:picChg>
        <pc:picChg chg="add del mod">
          <ac:chgData name="Guest User" userId="" providerId="Windows Live" clId="Web-{2F1DBA47-ECA2-4130-8161-1DB75ED17DCF}" dt="2019-04-16T19:24:50.511" v="1054"/>
          <ac:picMkLst>
            <pc:docMk/>
            <pc:sldMk cId="2216532807" sldId="285"/>
            <ac:picMk id="18" creationId="{F810A529-8F6A-4305-8041-C12C320E5BB0}"/>
          </ac:picMkLst>
        </pc:picChg>
        <pc:picChg chg="add mod">
          <ac:chgData name="Guest User" userId="" providerId="Windows Live" clId="Web-{2F1DBA47-ECA2-4130-8161-1DB75ED17DCF}" dt="2019-04-16T19:35:27.081" v="1135" actId="14100"/>
          <ac:picMkLst>
            <pc:docMk/>
            <pc:sldMk cId="2216532807" sldId="285"/>
            <ac:picMk id="19" creationId="{86311BD1-D0C8-442F-9EBB-18FFA956DDCE}"/>
          </ac:picMkLst>
        </pc:picChg>
        <pc:picChg chg="add mod">
          <ac:chgData name="Guest User" userId="" providerId="Windows Live" clId="Web-{2F1DBA47-ECA2-4130-8161-1DB75ED17DCF}" dt="2019-04-16T19:35:34.503" v="1138" actId="1076"/>
          <ac:picMkLst>
            <pc:docMk/>
            <pc:sldMk cId="2216532807" sldId="285"/>
            <ac:picMk id="21" creationId="{1E732F8F-6C78-45C4-B5EF-D0DDF783813B}"/>
          </ac:picMkLst>
        </pc:picChg>
        <pc:picChg chg="add mod">
          <ac:chgData name="Guest User" userId="" providerId="Windows Live" clId="Web-{2F1DBA47-ECA2-4130-8161-1DB75ED17DCF}" dt="2019-04-16T19:27:38.513" v="1066" actId="1076"/>
          <ac:picMkLst>
            <pc:docMk/>
            <pc:sldMk cId="2216532807" sldId="285"/>
            <ac:picMk id="23" creationId="{64D50579-7F36-4C81-88AF-5880D63702D3}"/>
          </ac:picMkLst>
        </pc:picChg>
      </pc:sldChg>
      <pc:sldChg chg="addSp modSp new mod setBg setClrOvrMap">
        <pc:chgData name="Guest User" userId="" providerId="Windows Live" clId="Web-{2F1DBA47-ECA2-4130-8161-1DB75ED17DCF}" dt="2019-04-16T19:43:33.352" v="1281" actId="20577"/>
        <pc:sldMkLst>
          <pc:docMk/>
          <pc:sldMk cId="1188522344" sldId="288"/>
        </pc:sldMkLst>
        <pc:spChg chg="mod">
          <ac:chgData name="Guest User" userId="" providerId="Windows Live" clId="Web-{2F1DBA47-ECA2-4130-8161-1DB75ED17DCF}" dt="2019-04-16T19:43:33.352" v="1281" actId="20577"/>
          <ac:spMkLst>
            <pc:docMk/>
            <pc:sldMk cId="1188522344" sldId="288"/>
            <ac:spMk id="2" creationId="{B715747A-6F98-4428-9038-41A6083DD370}"/>
          </ac:spMkLst>
        </pc:spChg>
        <pc:spChg chg="mod">
          <ac:chgData name="Guest User" userId="" providerId="Windows Live" clId="Web-{2F1DBA47-ECA2-4130-8161-1DB75ED17DCF}" dt="2019-04-16T19:41:38.726" v="1275" actId="20577"/>
          <ac:spMkLst>
            <pc:docMk/>
            <pc:sldMk cId="1188522344" sldId="288"/>
            <ac:spMk id="3" creationId="{174BD0DF-23EC-45D5-A423-61209BFF62CD}"/>
          </ac:spMkLst>
        </pc:spChg>
        <pc:spChg chg="add">
          <ac:chgData name="Guest User" userId="" providerId="Windows Live" clId="Web-{2F1DBA47-ECA2-4130-8161-1DB75ED17DCF}" dt="2019-04-16T19:38:44.646" v="1184"/>
          <ac:spMkLst>
            <pc:docMk/>
            <pc:sldMk cId="1188522344" sldId="288"/>
            <ac:spMk id="8" creationId="{052BEFF1-896C-45B1-B02C-96A6A1BC389A}"/>
          </ac:spMkLst>
        </pc:spChg>
        <pc:spChg chg="add">
          <ac:chgData name="Guest User" userId="" providerId="Windows Live" clId="Web-{2F1DBA47-ECA2-4130-8161-1DB75ED17DCF}" dt="2019-04-16T19:38:44.646" v="1184"/>
          <ac:spMkLst>
            <pc:docMk/>
            <pc:sldMk cId="1188522344" sldId="288"/>
            <ac:spMk id="10" creationId="{BB237A14-61B1-4C00-A670-5D8D68A8668E}"/>
          </ac:spMkLst>
        </pc:spChg>
        <pc:spChg chg="add">
          <ac:chgData name="Guest User" userId="" providerId="Windows Live" clId="Web-{2F1DBA47-ECA2-4130-8161-1DB75ED17DCF}" dt="2019-04-16T19:38:44.646" v="1184"/>
          <ac:spMkLst>
            <pc:docMk/>
            <pc:sldMk cId="1188522344" sldId="288"/>
            <ac:spMk id="12" creationId="{8598F259-6F54-47A3-8D13-1603D786A328}"/>
          </ac:spMkLst>
        </pc:spChg>
        <pc:spChg chg="add">
          <ac:chgData name="Guest User" userId="" providerId="Windows Live" clId="Web-{2F1DBA47-ECA2-4130-8161-1DB75ED17DCF}" dt="2019-04-16T19:38:44.646" v="1184"/>
          <ac:spMkLst>
            <pc:docMk/>
            <pc:sldMk cId="1188522344" sldId="288"/>
            <ac:spMk id="14" creationId="{0BA768A8-4FED-4ED8-9E46-6BE72188ECD2}"/>
          </ac:spMkLst>
        </pc:spChg>
      </pc:sldChg>
      <pc:sldChg chg="addSp modSp add replId">
        <pc:chgData name="Guest User" userId="" providerId="Windows Live" clId="Web-{2F1DBA47-ECA2-4130-8161-1DB75ED17DCF}" dt="2019-04-16T19:51:39.920" v="1442" actId="20577"/>
        <pc:sldMkLst>
          <pc:docMk/>
          <pc:sldMk cId="3215501822" sldId="289"/>
        </pc:sldMkLst>
        <pc:spChg chg="mod">
          <ac:chgData name="Guest User" userId="" providerId="Windows Live" clId="Web-{2F1DBA47-ECA2-4130-8161-1DB75ED17DCF}" dt="2019-04-16T19:51:39.920" v="1442" actId="20577"/>
          <ac:spMkLst>
            <pc:docMk/>
            <pc:sldMk cId="3215501822" sldId="289"/>
            <ac:spMk id="2" creationId="{B715747A-6F98-4428-9038-41A6083DD370}"/>
          </ac:spMkLst>
        </pc:spChg>
        <pc:spChg chg="mod">
          <ac:chgData name="Guest User" userId="" providerId="Windows Live" clId="Web-{2F1DBA47-ECA2-4130-8161-1DB75ED17DCF}" dt="2019-04-16T19:50:58.920" v="1436" actId="1076"/>
          <ac:spMkLst>
            <pc:docMk/>
            <pc:sldMk cId="3215501822" sldId="289"/>
            <ac:spMk id="3" creationId="{174BD0DF-23EC-45D5-A423-61209BFF62CD}"/>
          </ac:spMkLst>
        </pc:spChg>
        <pc:picChg chg="add mod">
          <ac:chgData name="Guest User" userId="" providerId="Windows Live" clId="Web-{2F1DBA47-ECA2-4130-8161-1DB75ED17DCF}" dt="2019-04-16T19:51:08.826" v="1440" actId="1076"/>
          <ac:picMkLst>
            <pc:docMk/>
            <pc:sldMk cId="3215501822" sldId="289"/>
            <ac:picMk id="4" creationId="{DA2B7268-228E-48C6-B861-E90C158BEC9F}"/>
          </ac:picMkLst>
        </pc:picChg>
      </pc:sldChg>
      <pc:sldChg chg="modSp new">
        <pc:chgData name="Guest User" userId="" providerId="Windows Live" clId="Web-{2F1DBA47-ECA2-4130-8161-1DB75ED17DCF}" dt="2019-04-16T19:54:02.531" v="1458" actId="14100"/>
        <pc:sldMkLst>
          <pc:docMk/>
          <pc:sldMk cId="1199097545" sldId="290"/>
        </pc:sldMkLst>
        <pc:spChg chg="mod">
          <ac:chgData name="Guest User" userId="" providerId="Windows Live" clId="Web-{2F1DBA47-ECA2-4130-8161-1DB75ED17DCF}" dt="2019-04-16T19:53:25.875" v="1445" actId="20577"/>
          <ac:spMkLst>
            <pc:docMk/>
            <pc:sldMk cId="1199097545" sldId="290"/>
            <ac:spMk id="2" creationId="{BA32A66E-7309-4448-8DF1-0B2D89A58ED1}"/>
          </ac:spMkLst>
        </pc:spChg>
        <pc:spChg chg="mod">
          <ac:chgData name="Guest User" userId="" providerId="Windows Live" clId="Web-{2F1DBA47-ECA2-4130-8161-1DB75ED17DCF}" dt="2019-04-16T19:54:02.531" v="1458" actId="14100"/>
          <ac:spMkLst>
            <pc:docMk/>
            <pc:sldMk cId="1199097545" sldId="290"/>
            <ac:spMk id="3" creationId="{5C0828AE-C671-4204-B469-E7E49F48BCF7}"/>
          </ac:spMkLst>
        </pc:spChg>
      </pc:sldChg>
    </pc:docChg>
  </pc:docChgLst>
  <pc:docChgLst>
    <pc:chgData name="Ramsha Azeemi" userId="acf0d96c540c28cb" providerId="Windows Live" clId="Web-{7F1B7945-41F5-46B9-9CF2-671F4C425A79}"/>
    <pc:docChg chg="addSld modSld">
      <pc:chgData name="Ramsha Azeemi" userId="acf0d96c540c28cb" providerId="Windows Live" clId="Web-{7F1B7945-41F5-46B9-9CF2-671F4C425A79}" dt="2019-04-16T22:37:26.929" v="2780" actId="20577"/>
      <pc:docMkLst>
        <pc:docMk/>
      </pc:docMkLst>
      <pc:sldChg chg="modSp">
        <pc:chgData name="Ramsha Azeemi" userId="acf0d96c540c28cb" providerId="Windows Live" clId="Web-{7F1B7945-41F5-46B9-9CF2-671F4C425A79}" dt="2019-04-16T20:55:03.394" v="957" actId="20577"/>
        <pc:sldMkLst>
          <pc:docMk/>
          <pc:sldMk cId="1953188924" sldId="287"/>
        </pc:sldMkLst>
        <pc:spChg chg="mod">
          <ac:chgData name="Ramsha Azeemi" userId="acf0d96c540c28cb" providerId="Windows Live" clId="Web-{7F1B7945-41F5-46B9-9CF2-671F4C425A79}" dt="2019-04-16T20:51:35.409" v="490" actId="20577"/>
          <ac:spMkLst>
            <pc:docMk/>
            <pc:sldMk cId="1953188924" sldId="287"/>
            <ac:spMk id="4" creationId="{124E7AF2-73CE-479B-89FB-5586597AA52D}"/>
          </ac:spMkLst>
        </pc:spChg>
        <pc:spChg chg="mod">
          <ac:chgData name="Ramsha Azeemi" userId="acf0d96c540c28cb" providerId="Windows Live" clId="Web-{7F1B7945-41F5-46B9-9CF2-671F4C425A79}" dt="2019-04-16T20:55:03.394" v="957" actId="20577"/>
          <ac:spMkLst>
            <pc:docMk/>
            <pc:sldMk cId="1953188924" sldId="287"/>
            <ac:spMk id="6" creationId="{AEA81BD9-41BA-4FEB-B1DD-49F162383672}"/>
          </ac:spMkLst>
        </pc:spChg>
      </pc:sldChg>
      <pc:sldChg chg="addSp delSp modSp mod setBg">
        <pc:chgData name="Ramsha Azeemi" userId="acf0d96c540c28cb" providerId="Windows Live" clId="Web-{7F1B7945-41F5-46B9-9CF2-671F4C425A79}" dt="2019-04-16T20:45:20.808" v="31"/>
        <pc:sldMkLst>
          <pc:docMk/>
          <pc:sldMk cId="2583871526" sldId="294"/>
        </pc:sldMkLst>
        <pc:spChg chg="del mod">
          <ac:chgData name="Ramsha Azeemi" userId="acf0d96c540c28cb" providerId="Windows Live" clId="Web-{7F1B7945-41F5-46B9-9CF2-671F4C425A79}" dt="2019-04-16T20:41:40.519" v="9"/>
          <ac:spMkLst>
            <pc:docMk/>
            <pc:sldMk cId="2583871526" sldId="294"/>
            <ac:spMk id="3" creationId="{4DA35B68-A684-4678-9562-FB03EFEA2831}"/>
          </ac:spMkLst>
        </pc:spChg>
        <pc:spChg chg="add del">
          <ac:chgData name="Ramsha Azeemi" userId="acf0d96c540c28cb" providerId="Windows Live" clId="Web-{7F1B7945-41F5-46B9-9CF2-671F4C425A79}" dt="2019-04-16T20:45:07.996" v="27"/>
          <ac:spMkLst>
            <pc:docMk/>
            <pc:sldMk cId="2583871526" sldId="294"/>
            <ac:spMk id="82" creationId="{C393B4A7-6ABF-423D-A762-3CDB4897A833}"/>
          </ac:spMkLst>
        </pc:spChg>
        <pc:spChg chg="add del">
          <ac:chgData name="Ramsha Azeemi" userId="acf0d96c540c28cb" providerId="Windows Live" clId="Web-{7F1B7945-41F5-46B9-9CF2-671F4C425A79}" dt="2019-04-16T20:45:07.996" v="27"/>
          <ac:spMkLst>
            <pc:docMk/>
            <pc:sldMk cId="2583871526" sldId="294"/>
            <ac:spMk id="88" creationId="{01AD250C-F2EA-449F-9B14-DF5BB674C500}"/>
          </ac:spMkLst>
        </pc:spChg>
        <pc:spChg chg="add del mod">
          <ac:chgData name="Ramsha Azeemi" userId="acf0d96c540c28cb" providerId="Windows Live" clId="Web-{7F1B7945-41F5-46B9-9CF2-671F4C425A79}" dt="2019-04-16T20:41:51.613" v="11"/>
          <ac:spMkLst>
            <pc:docMk/>
            <pc:sldMk cId="2583871526" sldId="294"/>
            <ac:spMk id="276" creationId="{DF7E9222-1B0E-4255-AD57-F204CDEE8643}"/>
          </ac:spMkLst>
        </pc:spChg>
        <pc:spChg chg="add del">
          <ac:chgData name="Ramsha Azeemi" userId="acf0d96c540c28cb" providerId="Windows Live" clId="Web-{7F1B7945-41F5-46B9-9CF2-671F4C425A79}" dt="2019-04-16T20:45:16.339" v="29"/>
          <ac:spMkLst>
            <pc:docMk/>
            <pc:sldMk cId="2583871526" sldId="294"/>
            <ac:spMk id="525" creationId="{C393B4A7-6ABF-423D-A762-3CDB4897A833}"/>
          </ac:spMkLst>
        </pc:spChg>
        <pc:spChg chg="add del">
          <ac:chgData name="Ramsha Azeemi" userId="acf0d96c540c28cb" providerId="Windows Live" clId="Web-{7F1B7945-41F5-46B9-9CF2-671F4C425A79}" dt="2019-04-16T20:45:16.339" v="29"/>
          <ac:spMkLst>
            <pc:docMk/>
            <pc:sldMk cId="2583871526" sldId="294"/>
            <ac:spMk id="528" creationId="{01AD250C-F2EA-449F-9B14-DF5BB674C500}"/>
          </ac:spMkLst>
        </pc:spChg>
        <pc:spChg chg="add del">
          <ac:chgData name="Ramsha Azeemi" userId="acf0d96c540c28cb" providerId="Windows Live" clId="Web-{7F1B7945-41F5-46B9-9CF2-671F4C425A79}" dt="2019-04-16T20:45:20.808" v="31"/>
          <ac:spMkLst>
            <pc:docMk/>
            <pc:sldMk cId="2583871526" sldId="294"/>
            <ac:spMk id="531" creationId="{C393B4A7-6ABF-423D-A762-3CDB4897A833}"/>
          </ac:spMkLst>
        </pc:spChg>
        <pc:spChg chg="add del">
          <ac:chgData name="Ramsha Azeemi" userId="acf0d96c540c28cb" providerId="Windows Live" clId="Web-{7F1B7945-41F5-46B9-9CF2-671F4C425A79}" dt="2019-04-16T20:45:20.808" v="31"/>
          <ac:spMkLst>
            <pc:docMk/>
            <pc:sldMk cId="2583871526" sldId="294"/>
            <ac:spMk id="534" creationId="{01AD250C-F2EA-449F-9B14-DF5BB674C500}"/>
          </ac:spMkLst>
        </pc:spChg>
        <pc:graphicFrameChg chg="add del mod modGraphic">
          <ac:chgData name="Ramsha Azeemi" userId="acf0d96c540c28cb" providerId="Windows Live" clId="Web-{7F1B7945-41F5-46B9-9CF2-671F4C425A79}" dt="2019-04-16T20:43:36.963" v="18"/>
          <ac:graphicFrameMkLst>
            <pc:docMk/>
            <pc:sldMk cId="2583871526" sldId="294"/>
            <ac:graphicFrameMk id="2" creationId="{0B98B13B-5094-4250-BECC-60087086DE7F}"/>
          </ac:graphicFrameMkLst>
        </pc:graphicFrameChg>
        <pc:graphicFrameChg chg="add del mod modGraphic">
          <ac:chgData name="Ramsha Azeemi" userId="acf0d96c540c28cb" providerId="Windows Live" clId="Web-{7F1B7945-41F5-46B9-9CF2-671F4C425A79}" dt="2019-04-16T20:45:20.808" v="31"/>
          <ac:graphicFrameMkLst>
            <pc:docMk/>
            <pc:sldMk cId="2583871526" sldId="294"/>
            <ac:graphicFrameMk id="521" creationId="{D3FDD0A8-9B0D-44F9-BB7A-DFC7FDBF7F04}"/>
          </ac:graphicFrameMkLst>
        </pc:graphicFrameChg>
        <pc:picChg chg="add del">
          <ac:chgData name="Ramsha Azeemi" userId="acf0d96c540c28cb" providerId="Windows Live" clId="Web-{7F1B7945-41F5-46B9-9CF2-671F4C425A79}" dt="2019-04-16T20:45:07.996" v="27"/>
          <ac:picMkLst>
            <pc:docMk/>
            <pc:sldMk cId="2583871526" sldId="294"/>
            <ac:picMk id="78" creationId="{F1B8F9CB-890B-4CB8-B503-188A763E2FC1}"/>
          </ac:picMkLst>
        </pc:picChg>
        <pc:picChg chg="add del">
          <ac:chgData name="Ramsha Azeemi" userId="acf0d96c540c28cb" providerId="Windows Live" clId="Web-{7F1B7945-41F5-46B9-9CF2-671F4C425A79}" dt="2019-04-16T20:45:07.996" v="27"/>
          <ac:picMkLst>
            <pc:docMk/>
            <pc:sldMk cId="2583871526" sldId="294"/>
            <ac:picMk id="80" creationId="{AA632AB4-3837-4FD0-8B62-0A18B573F46D}"/>
          </ac:picMkLst>
        </pc:picChg>
        <pc:picChg chg="add del">
          <ac:chgData name="Ramsha Azeemi" userId="acf0d96c540c28cb" providerId="Windows Live" clId="Web-{7F1B7945-41F5-46B9-9CF2-671F4C425A79}" dt="2019-04-16T20:45:07.996" v="27"/>
          <ac:picMkLst>
            <pc:docMk/>
            <pc:sldMk cId="2583871526" sldId="294"/>
            <ac:picMk id="84" creationId="{9CD2319A-6FA9-4EFB-9EDF-7304467425E8}"/>
          </ac:picMkLst>
        </pc:picChg>
        <pc:picChg chg="add del">
          <ac:chgData name="Ramsha Azeemi" userId="acf0d96c540c28cb" providerId="Windows Live" clId="Web-{7F1B7945-41F5-46B9-9CF2-671F4C425A79}" dt="2019-04-16T20:45:07.996" v="27"/>
          <ac:picMkLst>
            <pc:docMk/>
            <pc:sldMk cId="2583871526" sldId="294"/>
            <ac:picMk id="86" creationId="{D1692A93-3514-4486-8B67-CCA4E0259BCB}"/>
          </ac:picMkLst>
        </pc:picChg>
        <pc:picChg chg="add del">
          <ac:chgData name="Ramsha Azeemi" userId="acf0d96c540c28cb" providerId="Windows Live" clId="Web-{7F1B7945-41F5-46B9-9CF2-671F4C425A79}" dt="2019-04-16T20:45:16.339" v="29"/>
          <ac:picMkLst>
            <pc:docMk/>
            <pc:sldMk cId="2583871526" sldId="294"/>
            <ac:picMk id="523" creationId="{F1B8F9CB-890B-4CB8-B503-188A763E2FC1}"/>
          </ac:picMkLst>
        </pc:picChg>
        <pc:picChg chg="add del">
          <ac:chgData name="Ramsha Azeemi" userId="acf0d96c540c28cb" providerId="Windows Live" clId="Web-{7F1B7945-41F5-46B9-9CF2-671F4C425A79}" dt="2019-04-16T20:45:16.339" v="29"/>
          <ac:picMkLst>
            <pc:docMk/>
            <pc:sldMk cId="2583871526" sldId="294"/>
            <ac:picMk id="524" creationId="{AA632AB4-3837-4FD0-8B62-0A18B573F46D}"/>
          </ac:picMkLst>
        </pc:picChg>
        <pc:picChg chg="add del">
          <ac:chgData name="Ramsha Azeemi" userId="acf0d96c540c28cb" providerId="Windows Live" clId="Web-{7F1B7945-41F5-46B9-9CF2-671F4C425A79}" dt="2019-04-16T20:45:16.339" v="29"/>
          <ac:picMkLst>
            <pc:docMk/>
            <pc:sldMk cId="2583871526" sldId="294"/>
            <ac:picMk id="526" creationId="{9CD2319A-6FA9-4EFB-9EDF-7304467425E8}"/>
          </ac:picMkLst>
        </pc:picChg>
        <pc:picChg chg="add del">
          <ac:chgData name="Ramsha Azeemi" userId="acf0d96c540c28cb" providerId="Windows Live" clId="Web-{7F1B7945-41F5-46B9-9CF2-671F4C425A79}" dt="2019-04-16T20:45:16.339" v="29"/>
          <ac:picMkLst>
            <pc:docMk/>
            <pc:sldMk cId="2583871526" sldId="294"/>
            <ac:picMk id="527" creationId="{D1692A93-3514-4486-8B67-CCA4E0259BCB}"/>
          </ac:picMkLst>
        </pc:picChg>
        <pc:picChg chg="add del">
          <ac:chgData name="Ramsha Azeemi" userId="acf0d96c540c28cb" providerId="Windows Live" clId="Web-{7F1B7945-41F5-46B9-9CF2-671F4C425A79}" dt="2019-04-16T20:45:20.808" v="31"/>
          <ac:picMkLst>
            <pc:docMk/>
            <pc:sldMk cId="2583871526" sldId="294"/>
            <ac:picMk id="529" creationId="{F1B8F9CB-890B-4CB8-B503-188A763E2FC1}"/>
          </ac:picMkLst>
        </pc:picChg>
        <pc:picChg chg="add del">
          <ac:chgData name="Ramsha Azeemi" userId="acf0d96c540c28cb" providerId="Windows Live" clId="Web-{7F1B7945-41F5-46B9-9CF2-671F4C425A79}" dt="2019-04-16T20:45:20.808" v="31"/>
          <ac:picMkLst>
            <pc:docMk/>
            <pc:sldMk cId="2583871526" sldId="294"/>
            <ac:picMk id="530" creationId="{AA632AB4-3837-4FD0-8B62-0A18B573F46D}"/>
          </ac:picMkLst>
        </pc:picChg>
        <pc:picChg chg="add del">
          <ac:chgData name="Ramsha Azeemi" userId="acf0d96c540c28cb" providerId="Windows Live" clId="Web-{7F1B7945-41F5-46B9-9CF2-671F4C425A79}" dt="2019-04-16T20:45:20.808" v="31"/>
          <ac:picMkLst>
            <pc:docMk/>
            <pc:sldMk cId="2583871526" sldId="294"/>
            <ac:picMk id="532" creationId="{9CD2319A-6FA9-4EFB-9EDF-7304467425E8}"/>
          </ac:picMkLst>
        </pc:picChg>
        <pc:picChg chg="add del">
          <ac:chgData name="Ramsha Azeemi" userId="acf0d96c540c28cb" providerId="Windows Live" clId="Web-{7F1B7945-41F5-46B9-9CF2-671F4C425A79}" dt="2019-04-16T20:45:20.808" v="31"/>
          <ac:picMkLst>
            <pc:docMk/>
            <pc:sldMk cId="2583871526" sldId="294"/>
            <ac:picMk id="533" creationId="{D1692A93-3514-4486-8B67-CCA4E0259BCB}"/>
          </ac:picMkLst>
        </pc:picChg>
      </pc:sldChg>
      <pc:sldChg chg="addSp delSp modSp new mod setBg setClrOvrMap">
        <pc:chgData name="Ramsha Azeemi" userId="acf0d96c540c28cb" providerId="Windows Live" clId="Web-{7F1B7945-41F5-46B9-9CF2-671F4C425A79}" dt="2019-04-16T21:04:56.217" v="1024"/>
        <pc:sldMkLst>
          <pc:docMk/>
          <pc:sldMk cId="4167419861" sldId="298"/>
        </pc:sldMkLst>
        <pc:spChg chg="mod ord">
          <ac:chgData name="Ramsha Azeemi" userId="acf0d96c540c28cb" providerId="Windows Live" clId="Web-{7F1B7945-41F5-46B9-9CF2-671F4C425A79}" dt="2019-04-16T21:04:56.217" v="1024"/>
          <ac:spMkLst>
            <pc:docMk/>
            <pc:sldMk cId="4167419861" sldId="298"/>
            <ac:spMk id="2" creationId="{8EB33082-D240-48F3-9C3F-8DC29DEF4F20}"/>
          </ac:spMkLst>
        </pc:spChg>
        <pc:spChg chg="del">
          <ac:chgData name="Ramsha Azeemi" userId="acf0d96c540c28cb" providerId="Windows Live" clId="Web-{7F1B7945-41F5-46B9-9CF2-671F4C425A79}" dt="2019-04-16T20:56:28.683" v="997"/>
          <ac:spMkLst>
            <pc:docMk/>
            <pc:sldMk cId="4167419861" sldId="298"/>
            <ac:spMk id="3" creationId="{9CD450F0-AA91-474D-81EF-C2F6113F22F1}"/>
          </ac:spMkLst>
        </pc:spChg>
        <pc:spChg chg="add del mod">
          <ac:chgData name="Ramsha Azeemi" userId="acf0d96c540c28cb" providerId="Windows Live" clId="Web-{7F1B7945-41F5-46B9-9CF2-671F4C425A79}" dt="2019-04-16T21:00:45.356" v="1009"/>
          <ac:spMkLst>
            <pc:docMk/>
            <pc:sldMk cId="4167419861" sldId="298"/>
            <ac:spMk id="6" creationId="{CE6D40A6-559D-4D3B-98A1-E6903684DA6C}"/>
          </ac:spMkLst>
        </pc:spChg>
        <pc:spChg chg="add del mod">
          <ac:chgData name="Ramsha Azeemi" userId="acf0d96c540c28cb" providerId="Windows Live" clId="Web-{7F1B7945-41F5-46B9-9CF2-671F4C425A79}" dt="2019-04-16T21:00:39.403" v="1006"/>
          <ac:spMkLst>
            <pc:docMk/>
            <pc:sldMk cId="4167419861" sldId="298"/>
            <ac:spMk id="10" creationId="{E54E27AB-BF7C-4FA8-BE08-DDD9F84EB668}"/>
          </ac:spMkLst>
        </pc:spChg>
        <pc:spChg chg="add del">
          <ac:chgData name="Ramsha Azeemi" userId="acf0d96c540c28cb" providerId="Windows Live" clId="Web-{7F1B7945-41F5-46B9-9CF2-671F4C425A79}" dt="2019-04-16T21:02:50.716" v="1016"/>
          <ac:spMkLst>
            <pc:docMk/>
            <pc:sldMk cId="4167419861" sldId="298"/>
            <ac:spMk id="16" creationId="{989BE678-777B-482A-A616-FEDC47B162E5}"/>
          </ac:spMkLst>
        </pc:spChg>
        <pc:spChg chg="add del">
          <ac:chgData name="Ramsha Azeemi" userId="acf0d96c540c28cb" providerId="Windows Live" clId="Web-{7F1B7945-41F5-46B9-9CF2-671F4C425A79}" dt="2019-04-16T21:01:45.013" v="1013"/>
          <ac:spMkLst>
            <pc:docMk/>
            <pc:sldMk cId="4167419861" sldId="298"/>
            <ac:spMk id="21" creationId="{989BE678-777B-482A-A616-FEDC47B162E5}"/>
          </ac:spMkLst>
        </pc:spChg>
        <pc:spChg chg="add del">
          <ac:chgData name="Ramsha Azeemi" userId="acf0d96c540c28cb" providerId="Windows Live" clId="Web-{7F1B7945-41F5-46B9-9CF2-671F4C425A79}" dt="2019-04-16T21:02:50.716" v="1016"/>
          <ac:spMkLst>
            <pc:docMk/>
            <pc:sldMk cId="4167419861" sldId="298"/>
            <ac:spMk id="22" creationId="{D28BE0C3-2102-4820-B88B-A448B1840D14}"/>
          </ac:spMkLst>
        </pc:spChg>
        <pc:spChg chg="add del">
          <ac:chgData name="Ramsha Azeemi" userId="acf0d96c540c28cb" providerId="Windows Live" clId="Web-{7F1B7945-41F5-46B9-9CF2-671F4C425A79}" dt="2019-04-16T21:02:50.716" v="1016"/>
          <ac:spMkLst>
            <pc:docMk/>
            <pc:sldMk cId="4167419861" sldId="298"/>
            <ac:spMk id="24" creationId="{C885E190-58DD-42DD-A4A8-401E15C92A52}"/>
          </ac:spMkLst>
        </pc:spChg>
        <pc:spChg chg="add del">
          <ac:chgData name="Ramsha Azeemi" userId="acf0d96c540c28cb" providerId="Windows Live" clId="Web-{7F1B7945-41F5-46B9-9CF2-671F4C425A79}" dt="2019-04-16T21:01:45.013" v="1013"/>
          <ac:spMkLst>
            <pc:docMk/>
            <pc:sldMk cId="4167419861" sldId="298"/>
            <ac:spMk id="27" creationId="{D28BE0C3-2102-4820-B88B-A448B1840D14}"/>
          </ac:spMkLst>
        </pc:spChg>
        <pc:spChg chg="add del">
          <ac:chgData name="Ramsha Azeemi" userId="acf0d96c540c28cb" providerId="Windows Live" clId="Web-{7F1B7945-41F5-46B9-9CF2-671F4C425A79}" dt="2019-04-16T21:01:45.013" v="1013"/>
          <ac:spMkLst>
            <pc:docMk/>
            <pc:sldMk cId="4167419861" sldId="298"/>
            <ac:spMk id="29" creationId="{A4322390-8B58-46BE-88EB-D9FD30C08743}"/>
          </ac:spMkLst>
        </pc:spChg>
        <pc:spChg chg="add del">
          <ac:chgData name="Ramsha Azeemi" userId="acf0d96c540c28cb" providerId="Windows Live" clId="Web-{7F1B7945-41F5-46B9-9CF2-671F4C425A79}" dt="2019-04-16T21:01:45.013" v="1013"/>
          <ac:spMkLst>
            <pc:docMk/>
            <pc:sldMk cId="4167419861" sldId="298"/>
            <ac:spMk id="31" creationId="{C885E190-58DD-42DD-A4A8-401E15C92A52}"/>
          </ac:spMkLst>
        </pc:spChg>
        <pc:spChg chg="add del">
          <ac:chgData name="Ramsha Azeemi" userId="acf0d96c540c28cb" providerId="Windows Live" clId="Web-{7F1B7945-41F5-46B9-9CF2-671F4C425A79}" dt="2019-04-16T21:04:04.076" v="1018"/>
          <ac:spMkLst>
            <pc:docMk/>
            <pc:sldMk cId="4167419861" sldId="298"/>
            <ac:spMk id="33" creationId="{989BE678-777B-482A-A616-FEDC47B162E5}"/>
          </ac:spMkLst>
        </pc:spChg>
        <pc:spChg chg="add del">
          <ac:chgData name="Ramsha Azeemi" userId="acf0d96c540c28cb" providerId="Windows Live" clId="Web-{7F1B7945-41F5-46B9-9CF2-671F4C425A79}" dt="2019-04-16T21:04:04.076" v="1018"/>
          <ac:spMkLst>
            <pc:docMk/>
            <pc:sldMk cId="4167419861" sldId="298"/>
            <ac:spMk id="39" creationId="{D28BE0C3-2102-4820-B88B-A448B1840D14}"/>
          </ac:spMkLst>
        </pc:spChg>
        <pc:spChg chg="add del">
          <ac:chgData name="Ramsha Azeemi" userId="acf0d96c540c28cb" providerId="Windows Live" clId="Web-{7F1B7945-41F5-46B9-9CF2-671F4C425A79}" dt="2019-04-16T21:04:04.076" v="1018"/>
          <ac:spMkLst>
            <pc:docMk/>
            <pc:sldMk cId="4167419861" sldId="298"/>
            <ac:spMk id="41" creationId="{A4322390-8B58-46BE-88EB-D9FD30C08743}"/>
          </ac:spMkLst>
        </pc:spChg>
        <pc:spChg chg="add del">
          <ac:chgData name="Ramsha Azeemi" userId="acf0d96c540c28cb" providerId="Windows Live" clId="Web-{7F1B7945-41F5-46B9-9CF2-671F4C425A79}" dt="2019-04-16T21:04:04.076" v="1018"/>
          <ac:spMkLst>
            <pc:docMk/>
            <pc:sldMk cId="4167419861" sldId="298"/>
            <ac:spMk id="43" creationId="{C885E190-58DD-42DD-A4A8-401E15C92A52}"/>
          </ac:spMkLst>
        </pc:spChg>
        <pc:spChg chg="add del">
          <ac:chgData name="Ramsha Azeemi" userId="acf0d96c540c28cb" providerId="Windows Live" clId="Web-{7F1B7945-41F5-46B9-9CF2-671F4C425A79}" dt="2019-04-16T21:04:56.217" v="1024"/>
          <ac:spMkLst>
            <pc:docMk/>
            <pc:sldMk cId="4167419861" sldId="298"/>
            <ac:spMk id="52" creationId="{989BE678-777B-482A-A616-FEDC47B162E5}"/>
          </ac:spMkLst>
        </pc:spChg>
        <pc:spChg chg="add del">
          <ac:chgData name="Ramsha Azeemi" userId="acf0d96c540c28cb" providerId="Windows Live" clId="Web-{7F1B7945-41F5-46B9-9CF2-671F4C425A79}" dt="2019-04-16T21:04:56.217" v="1024"/>
          <ac:spMkLst>
            <pc:docMk/>
            <pc:sldMk cId="4167419861" sldId="298"/>
            <ac:spMk id="58" creationId="{D28BE0C3-2102-4820-B88B-A448B1840D14}"/>
          </ac:spMkLst>
        </pc:spChg>
        <pc:spChg chg="add del">
          <ac:chgData name="Ramsha Azeemi" userId="acf0d96c540c28cb" providerId="Windows Live" clId="Web-{7F1B7945-41F5-46B9-9CF2-671F4C425A79}" dt="2019-04-16T21:04:56.217" v="1024"/>
          <ac:spMkLst>
            <pc:docMk/>
            <pc:sldMk cId="4167419861" sldId="298"/>
            <ac:spMk id="60" creationId="{C73A1314-2070-446E-B692-C78D88AAB9AE}"/>
          </ac:spMkLst>
        </pc:spChg>
        <pc:spChg chg="add del">
          <ac:chgData name="Ramsha Azeemi" userId="acf0d96c540c28cb" providerId="Windows Live" clId="Web-{7F1B7945-41F5-46B9-9CF2-671F4C425A79}" dt="2019-04-16T21:04:56.217" v="1024"/>
          <ac:spMkLst>
            <pc:docMk/>
            <pc:sldMk cId="4167419861" sldId="298"/>
            <ac:spMk id="62" creationId="{2B65E6B8-0D17-4912-97E4-60B47A511133}"/>
          </ac:spMkLst>
        </pc:spChg>
        <pc:spChg chg="add">
          <ac:chgData name="Ramsha Azeemi" userId="acf0d96c540c28cb" providerId="Windows Live" clId="Web-{7F1B7945-41F5-46B9-9CF2-671F4C425A79}" dt="2019-04-16T21:04:56.217" v="1024"/>
          <ac:spMkLst>
            <pc:docMk/>
            <pc:sldMk cId="4167419861" sldId="298"/>
            <ac:spMk id="66" creationId="{989BE678-777B-482A-A616-FEDC47B162E5}"/>
          </ac:spMkLst>
        </pc:spChg>
        <pc:spChg chg="add del">
          <ac:chgData name="Ramsha Azeemi" userId="acf0d96c540c28cb" providerId="Windows Live" clId="Web-{7F1B7945-41F5-46B9-9CF2-671F4C425A79}" dt="2019-04-16T21:04:55.951" v="1023"/>
          <ac:spMkLst>
            <pc:docMk/>
            <pc:sldMk cId="4167419861" sldId="298"/>
            <ac:spMk id="71" creationId="{4AC0CD9D-7610-4620-93B4-798CCD9AB581}"/>
          </ac:spMkLst>
        </pc:spChg>
        <pc:spChg chg="add">
          <ac:chgData name="Ramsha Azeemi" userId="acf0d96c540c28cb" providerId="Windows Live" clId="Web-{7F1B7945-41F5-46B9-9CF2-671F4C425A79}" dt="2019-04-16T21:04:56.217" v="1024"/>
          <ac:spMkLst>
            <pc:docMk/>
            <pc:sldMk cId="4167419861" sldId="298"/>
            <ac:spMk id="72" creationId="{D28BE0C3-2102-4820-B88B-A448B1840D14}"/>
          </ac:spMkLst>
        </pc:spChg>
        <pc:spChg chg="add">
          <ac:chgData name="Ramsha Azeemi" userId="acf0d96c540c28cb" providerId="Windows Live" clId="Web-{7F1B7945-41F5-46B9-9CF2-671F4C425A79}" dt="2019-04-16T21:04:56.217" v="1024"/>
          <ac:spMkLst>
            <pc:docMk/>
            <pc:sldMk cId="4167419861" sldId="298"/>
            <ac:spMk id="74" creationId="{E4F17063-EDA4-417B-946F-BA357F3B390D}"/>
          </ac:spMkLst>
        </pc:spChg>
        <pc:spChg chg="add">
          <ac:chgData name="Ramsha Azeemi" userId="acf0d96c540c28cb" providerId="Windows Live" clId="Web-{7F1B7945-41F5-46B9-9CF2-671F4C425A79}" dt="2019-04-16T21:04:56.217" v="1024"/>
          <ac:spMkLst>
            <pc:docMk/>
            <pc:sldMk cId="4167419861" sldId="298"/>
            <ac:spMk id="76" creationId="{D36F3EEA-55D4-4677-80E7-92D00B8F343B}"/>
          </ac:spMkLst>
        </pc:spChg>
        <pc:spChg chg="add del">
          <ac:chgData name="Ramsha Azeemi" userId="acf0d96c540c28cb" providerId="Windows Live" clId="Web-{7F1B7945-41F5-46B9-9CF2-671F4C425A79}" dt="2019-04-16T21:04:55.951" v="1023"/>
          <ac:spMkLst>
            <pc:docMk/>
            <pc:sldMk cId="4167419861" sldId="298"/>
            <ac:spMk id="77" creationId="{DE4D62F9-188E-4530-84C2-24BDEE4BEB82}"/>
          </ac:spMkLst>
        </pc:spChg>
        <pc:spChg chg="add del">
          <ac:chgData name="Ramsha Azeemi" userId="acf0d96c540c28cb" providerId="Windows Live" clId="Web-{7F1B7945-41F5-46B9-9CF2-671F4C425A79}" dt="2019-04-16T21:04:55.951" v="1023"/>
          <ac:spMkLst>
            <pc:docMk/>
            <pc:sldMk cId="4167419861" sldId="298"/>
            <ac:spMk id="79" creationId="{20F6071B-48FA-4685-A9C9-A7B21E1C14CC}"/>
          </ac:spMkLst>
        </pc:spChg>
        <pc:spChg chg="add del">
          <ac:chgData name="Ramsha Azeemi" userId="acf0d96c540c28cb" providerId="Windows Live" clId="Web-{7F1B7945-41F5-46B9-9CF2-671F4C425A79}" dt="2019-04-16T21:04:55.951" v="1023"/>
          <ac:spMkLst>
            <pc:docMk/>
            <pc:sldMk cId="4167419861" sldId="298"/>
            <ac:spMk id="81" creationId="{8C56044C-1580-4C45-8AA3-F2A07478B455}"/>
          </ac:spMkLst>
        </pc:spChg>
        <pc:spChg chg="add del">
          <ac:chgData name="Ramsha Azeemi" userId="acf0d96c540c28cb" providerId="Windows Live" clId="Web-{7F1B7945-41F5-46B9-9CF2-671F4C425A79}" dt="2019-04-16T21:04:55.951" v="1023"/>
          <ac:spMkLst>
            <pc:docMk/>
            <pc:sldMk cId="4167419861" sldId="298"/>
            <ac:spMk id="83" creationId="{51A8E3CE-561F-42BE-B6A2-FBE96F9A8280}"/>
          </ac:spMkLst>
        </pc:spChg>
        <pc:spChg chg="add del">
          <ac:chgData name="Ramsha Azeemi" userId="acf0d96c540c28cb" providerId="Windows Live" clId="Web-{7F1B7945-41F5-46B9-9CF2-671F4C425A79}" dt="2019-04-16T21:04:55.951" v="1023"/>
          <ac:spMkLst>
            <pc:docMk/>
            <pc:sldMk cId="4167419861" sldId="298"/>
            <ac:spMk id="85" creationId="{7DE548AA-7E1A-497C-8B79-C74F42ACFB16}"/>
          </ac:spMkLst>
        </pc:spChg>
        <pc:picChg chg="add del mod">
          <ac:chgData name="Ramsha Azeemi" userId="acf0d96c540c28cb" providerId="Windows Live" clId="Web-{7F1B7945-41F5-46B9-9CF2-671F4C425A79}" dt="2019-04-16T21:00:41.903" v="1008"/>
          <ac:picMkLst>
            <pc:docMk/>
            <pc:sldMk cId="4167419861" sldId="298"/>
            <ac:picMk id="4" creationId="{50E80293-E56E-4A06-9419-F53D6EAE2F5D}"/>
          </ac:picMkLst>
        </pc:picChg>
        <pc:picChg chg="add del mod">
          <ac:chgData name="Ramsha Azeemi" userId="acf0d96c540c28cb" providerId="Windows Live" clId="Web-{7F1B7945-41F5-46B9-9CF2-671F4C425A79}" dt="2019-04-16T21:00:39.403" v="1007"/>
          <ac:picMkLst>
            <pc:docMk/>
            <pc:sldMk cId="4167419861" sldId="298"/>
            <ac:picMk id="8" creationId="{722934DF-1FD7-4BE2-BA6A-8EBF9E16F2D7}"/>
          </ac:picMkLst>
        </pc:picChg>
        <pc:picChg chg="add del mod">
          <ac:chgData name="Ramsha Azeemi" userId="acf0d96c540c28cb" providerId="Windows Live" clId="Web-{7F1B7945-41F5-46B9-9CF2-671F4C425A79}" dt="2019-04-16T21:04:08.373" v="1019"/>
          <ac:picMkLst>
            <pc:docMk/>
            <pc:sldMk cId="4167419861" sldId="298"/>
            <ac:picMk id="12" creationId="{1B1F4D6A-CD04-48B4-BA0B-A9A358037520}"/>
          </ac:picMkLst>
        </pc:picChg>
        <pc:picChg chg="add del">
          <ac:chgData name="Ramsha Azeemi" userId="acf0d96c540c28cb" providerId="Windows Live" clId="Web-{7F1B7945-41F5-46B9-9CF2-671F4C425A79}" dt="2019-04-16T21:02:50.716" v="1016"/>
          <ac:picMkLst>
            <pc:docMk/>
            <pc:sldMk cId="4167419861" sldId="298"/>
            <ac:picMk id="14" creationId="{DF19BAF3-7E20-4B9D-B544-BABAEEA1FA75}"/>
          </ac:picMkLst>
        </pc:picChg>
        <pc:picChg chg="add del">
          <ac:chgData name="Ramsha Azeemi" userId="acf0d96c540c28cb" providerId="Windows Live" clId="Web-{7F1B7945-41F5-46B9-9CF2-671F4C425A79}" dt="2019-04-16T21:02:50.716" v="1016"/>
          <ac:picMkLst>
            <pc:docMk/>
            <pc:sldMk cId="4167419861" sldId="298"/>
            <ac:picMk id="15" creationId="{950648F4-ABCD-4DF0-8641-76CFB2354721}"/>
          </ac:picMkLst>
        </pc:picChg>
        <pc:picChg chg="add del">
          <ac:chgData name="Ramsha Azeemi" userId="acf0d96c540c28cb" providerId="Windows Live" clId="Web-{7F1B7945-41F5-46B9-9CF2-671F4C425A79}" dt="2019-04-16T21:01:45.013" v="1013"/>
          <ac:picMkLst>
            <pc:docMk/>
            <pc:sldMk cId="4167419861" sldId="298"/>
            <ac:picMk id="17" creationId="{DF19BAF3-7E20-4B9D-B544-BABAEEA1FA75}"/>
          </ac:picMkLst>
        </pc:picChg>
        <pc:picChg chg="add del">
          <ac:chgData name="Ramsha Azeemi" userId="acf0d96c540c28cb" providerId="Windows Live" clId="Web-{7F1B7945-41F5-46B9-9CF2-671F4C425A79}" dt="2019-04-16T21:02:50.716" v="1016"/>
          <ac:picMkLst>
            <pc:docMk/>
            <pc:sldMk cId="4167419861" sldId="298"/>
            <ac:picMk id="18" creationId="{CF1EB4BD-9C7E-4AA3-9681-C7EB0DA6250B}"/>
          </ac:picMkLst>
        </pc:picChg>
        <pc:picChg chg="add del">
          <ac:chgData name="Ramsha Azeemi" userId="acf0d96c540c28cb" providerId="Windows Live" clId="Web-{7F1B7945-41F5-46B9-9CF2-671F4C425A79}" dt="2019-04-16T21:01:45.013" v="1013"/>
          <ac:picMkLst>
            <pc:docMk/>
            <pc:sldMk cId="4167419861" sldId="298"/>
            <ac:picMk id="19" creationId="{950648F4-ABCD-4DF0-8641-76CFB2354721}"/>
          </ac:picMkLst>
        </pc:picChg>
        <pc:picChg chg="add del">
          <ac:chgData name="Ramsha Azeemi" userId="acf0d96c540c28cb" providerId="Windows Live" clId="Web-{7F1B7945-41F5-46B9-9CF2-671F4C425A79}" dt="2019-04-16T21:02:50.716" v="1016"/>
          <ac:picMkLst>
            <pc:docMk/>
            <pc:sldMk cId="4167419861" sldId="298"/>
            <ac:picMk id="20" creationId="{94AAE3AA-3759-4D28-B0EF-575F25A5146C}"/>
          </ac:picMkLst>
        </pc:picChg>
        <pc:picChg chg="add del">
          <ac:chgData name="Ramsha Azeemi" userId="acf0d96c540c28cb" providerId="Windows Live" clId="Web-{7F1B7945-41F5-46B9-9CF2-671F4C425A79}" dt="2019-04-16T21:01:45.013" v="1013"/>
          <ac:picMkLst>
            <pc:docMk/>
            <pc:sldMk cId="4167419861" sldId="298"/>
            <ac:picMk id="23" creationId="{CF1EB4BD-9C7E-4AA3-9681-C7EB0DA6250B}"/>
          </ac:picMkLst>
        </pc:picChg>
        <pc:picChg chg="add del">
          <ac:chgData name="Ramsha Azeemi" userId="acf0d96c540c28cb" providerId="Windows Live" clId="Web-{7F1B7945-41F5-46B9-9CF2-671F4C425A79}" dt="2019-04-16T21:01:45.013" v="1013"/>
          <ac:picMkLst>
            <pc:docMk/>
            <pc:sldMk cId="4167419861" sldId="298"/>
            <ac:picMk id="25" creationId="{94AAE3AA-3759-4D28-B0EF-575F25A5146C}"/>
          </ac:picMkLst>
        </pc:picChg>
        <pc:picChg chg="add del">
          <ac:chgData name="Ramsha Azeemi" userId="acf0d96c540c28cb" providerId="Windows Live" clId="Web-{7F1B7945-41F5-46B9-9CF2-671F4C425A79}" dt="2019-04-16T21:04:04.076" v="1018"/>
          <ac:picMkLst>
            <pc:docMk/>
            <pc:sldMk cId="4167419861" sldId="298"/>
            <ac:picMk id="26" creationId="{DF19BAF3-7E20-4B9D-B544-BABAEEA1FA75}"/>
          </ac:picMkLst>
        </pc:picChg>
        <pc:picChg chg="add del">
          <ac:chgData name="Ramsha Azeemi" userId="acf0d96c540c28cb" providerId="Windows Live" clId="Web-{7F1B7945-41F5-46B9-9CF2-671F4C425A79}" dt="2019-04-16T21:04:04.076" v="1018"/>
          <ac:picMkLst>
            <pc:docMk/>
            <pc:sldMk cId="4167419861" sldId="298"/>
            <ac:picMk id="28" creationId="{950648F4-ABCD-4DF0-8641-76CFB2354721}"/>
          </ac:picMkLst>
        </pc:picChg>
        <pc:picChg chg="add mod">
          <ac:chgData name="Ramsha Azeemi" userId="acf0d96c540c28cb" providerId="Windows Live" clId="Web-{7F1B7945-41F5-46B9-9CF2-671F4C425A79}" dt="2019-04-16T21:04:56.217" v="1024"/>
          <ac:picMkLst>
            <pc:docMk/>
            <pc:sldMk cId="4167419861" sldId="298"/>
            <ac:picMk id="30" creationId="{C3333B40-5D6F-4D8C-910F-BAAC49AF8E50}"/>
          </ac:picMkLst>
        </pc:picChg>
        <pc:picChg chg="add del">
          <ac:chgData name="Ramsha Azeemi" userId="acf0d96c540c28cb" providerId="Windows Live" clId="Web-{7F1B7945-41F5-46B9-9CF2-671F4C425A79}" dt="2019-04-16T21:04:04.076" v="1018"/>
          <ac:picMkLst>
            <pc:docMk/>
            <pc:sldMk cId="4167419861" sldId="298"/>
            <ac:picMk id="35" creationId="{CF1EB4BD-9C7E-4AA3-9681-C7EB0DA6250B}"/>
          </ac:picMkLst>
        </pc:picChg>
        <pc:picChg chg="add del">
          <ac:chgData name="Ramsha Azeemi" userId="acf0d96c540c28cb" providerId="Windows Live" clId="Web-{7F1B7945-41F5-46B9-9CF2-671F4C425A79}" dt="2019-04-16T21:04:04.076" v="1018"/>
          <ac:picMkLst>
            <pc:docMk/>
            <pc:sldMk cId="4167419861" sldId="298"/>
            <ac:picMk id="37" creationId="{94AAE3AA-3759-4D28-B0EF-575F25A5146C}"/>
          </ac:picMkLst>
        </pc:picChg>
        <pc:picChg chg="add del">
          <ac:chgData name="Ramsha Azeemi" userId="acf0d96c540c28cb" providerId="Windows Live" clId="Web-{7F1B7945-41F5-46B9-9CF2-671F4C425A79}" dt="2019-04-16T21:04:56.217" v="1024"/>
          <ac:picMkLst>
            <pc:docMk/>
            <pc:sldMk cId="4167419861" sldId="298"/>
            <ac:picMk id="48" creationId="{DF19BAF3-7E20-4B9D-B544-BABAEEA1FA75}"/>
          </ac:picMkLst>
        </pc:picChg>
        <pc:picChg chg="add del">
          <ac:chgData name="Ramsha Azeemi" userId="acf0d96c540c28cb" providerId="Windows Live" clId="Web-{7F1B7945-41F5-46B9-9CF2-671F4C425A79}" dt="2019-04-16T21:04:56.217" v="1024"/>
          <ac:picMkLst>
            <pc:docMk/>
            <pc:sldMk cId="4167419861" sldId="298"/>
            <ac:picMk id="50" creationId="{950648F4-ABCD-4DF0-8641-76CFB2354721}"/>
          </ac:picMkLst>
        </pc:picChg>
        <pc:picChg chg="add del">
          <ac:chgData name="Ramsha Azeemi" userId="acf0d96c540c28cb" providerId="Windows Live" clId="Web-{7F1B7945-41F5-46B9-9CF2-671F4C425A79}" dt="2019-04-16T21:04:56.217" v="1024"/>
          <ac:picMkLst>
            <pc:docMk/>
            <pc:sldMk cId="4167419861" sldId="298"/>
            <ac:picMk id="54" creationId="{CF1EB4BD-9C7E-4AA3-9681-C7EB0DA6250B}"/>
          </ac:picMkLst>
        </pc:picChg>
        <pc:picChg chg="add del">
          <ac:chgData name="Ramsha Azeemi" userId="acf0d96c540c28cb" providerId="Windows Live" clId="Web-{7F1B7945-41F5-46B9-9CF2-671F4C425A79}" dt="2019-04-16T21:04:56.217" v="1024"/>
          <ac:picMkLst>
            <pc:docMk/>
            <pc:sldMk cId="4167419861" sldId="298"/>
            <ac:picMk id="56" creationId="{94AAE3AA-3759-4D28-B0EF-575F25A5146C}"/>
          </ac:picMkLst>
        </pc:picChg>
        <pc:picChg chg="add">
          <ac:chgData name="Ramsha Azeemi" userId="acf0d96c540c28cb" providerId="Windows Live" clId="Web-{7F1B7945-41F5-46B9-9CF2-671F4C425A79}" dt="2019-04-16T21:04:56.217" v="1024"/>
          <ac:picMkLst>
            <pc:docMk/>
            <pc:sldMk cId="4167419861" sldId="298"/>
            <ac:picMk id="64" creationId="{DF19BAF3-7E20-4B9D-B544-BABAEEA1FA75}"/>
          </ac:picMkLst>
        </pc:picChg>
        <pc:picChg chg="add">
          <ac:chgData name="Ramsha Azeemi" userId="acf0d96c540c28cb" providerId="Windows Live" clId="Web-{7F1B7945-41F5-46B9-9CF2-671F4C425A79}" dt="2019-04-16T21:04:56.217" v="1024"/>
          <ac:picMkLst>
            <pc:docMk/>
            <pc:sldMk cId="4167419861" sldId="298"/>
            <ac:picMk id="65" creationId="{950648F4-ABCD-4DF0-8641-76CFB2354721}"/>
          </ac:picMkLst>
        </pc:picChg>
        <pc:picChg chg="add del">
          <ac:chgData name="Ramsha Azeemi" userId="acf0d96c540c28cb" providerId="Windows Live" clId="Web-{7F1B7945-41F5-46B9-9CF2-671F4C425A79}" dt="2019-04-16T21:04:55.951" v="1023"/>
          <ac:picMkLst>
            <pc:docMk/>
            <pc:sldMk cId="4167419861" sldId="298"/>
            <ac:picMk id="67" creationId="{41B68C77-138E-4BF7-A276-BD0C78A4219F}"/>
          </ac:picMkLst>
        </pc:picChg>
        <pc:picChg chg="add">
          <ac:chgData name="Ramsha Azeemi" userId="acf0d96c540c28cb" providerId="Windows Live" clId="Web-{7F1B7945-41F5-46B9-9CF2-671F4C425A79}" dt="2019-04-16T21:04:56.217" v="1024"/>
          <ac:picMkLst>
            <pc:docMk/>
            <pc:sldMk cId="4167419861" sldId="298"/>
            <ac:picMk id="68" creationId="{CF1EB4BD-9C7E-4AA3-9681-C7EB0DA6250B}"/>
          </ac:picMkLst>
        </pc:picChg>
        <pc:picChg chg="add del">
          <ac:chgData name="Ramsha Azeemi" userId="acf0d96c540c28cb" providerId="Windows Live" clId="Web-{7F1B7945-41F5-46B9-9CF2-671F4C425A79}" dt="2019-04-16T21:04:55.951" v="1023"/>
          <ac:picMkLst>
            <pc:docMk/>
            <pc:sldMk cId="4167419861" sldId="298"/>
            <ac:picMk id="69" creationId="{7C268552-D473-46ED-B1B8-422042C4DEF1}"/>
          </ac:picMkLst>
        </pc:picChg>
        <pc:picChg chg="add">
          <ac:chgData name="Ramsha Azeemi" userId="acf0d96c540c28cb" providerId="Windows Live" clId="Web-{7F1B7945-41F5-46B9-9CF2-671F4C425A79}" dt="2019-04-16T21:04:56.217" v="1024"/>
          <ac:picMkLst>
            <pc:docMk/>
            <pc:sldMk cId="4167419861" sldId="298"/>
            <ac:picMk id="70" creationId="{94AAE3AA-3759-4D28-B0EF-575F25A5146C}"/>
          </ac:picMkLst>
        </pc:picChg>
        <pc:picChg chg="add del">
          <ac:chgData name="Ramsha Azeemi" userId="acf0d96c540c28cb" providerId="Windows Live" clId="Web-{7F1B7945-41F5-46B9-9CF2-671F4C425A79}" dt="2019-04-16T21:04:55.951" v="1023"/>
          <ac:picMkLst>
            <pc:docMk/>
            <pc:sldMk cId="4167419861" sldId="298"/>
            <ac:picMk id="73" creationId="{B9238B3E-24AA-439A-B527-6C5DF6D72145}"/>
          </ac:picMkLst>
        </pc:picChg>
        <pc:picChg chg="add del">
          <ac:chgData name="Ramsha Azeemi" userId="acf0d96c540c28cb" providerId="Windows Live" clId="Web-{7F1B7945-41F5-46B9-9CF2-671F4C425A79}" dt="2019-04-16T21:04:55.951" v="1023"/>
          <ac:picMkLst>
            <pc:docMk/>
            <pc:sldMk cId="4167419861" sldId="298"/>
            <ac:picMk id="75" creationId="{69F01145-BEA3-4CBF-AA21-10077B948CA8}"/>
          </ac:picMkLst>
        </pc:picChg>
      </pc:sldChg>
      <pc:sldChg chg="addSp delSp modSp new">
        <pc:chgData name="Ramsha Azeemi" userId="acf0d96c540c28cb" providerId="Windows Live" clId="Web-{7F1B7945-41F5-46B9-9CF2-671F4C425A79}" dt="2019-04-16T21:30:00.121" v="1350" actId="20577"/>
        <pc:sldMkLst>
          <pc:docMk/>
          <pc:sldMk cId="3329027321" sldId="300"/>
        </pc:sldMkLst>
        <pc:spChg chg="mod">
          <ac:chgData name="Ramsha Azeemi" userId="acf0d96c540c28cb" providerId="Windows Live" clId="Web-{7F1B7945-41F5-46B9-9CF2-671F4C425A79}" dt="2019-04-16T21:30:00.121" v="1350" actId="20577"/>
          <ac:spMkLst>
            <pc:docMk/>
            <pc:sldMk cId="3329027321" sldId="300"/>
            <ac:spMk id="2" creationId="{7FC9D248-A1C6-4B33-9B32-5A8CD034332D}"/>
          </ac:spMkLst>
        </pc:spChg>
        <pc:spChg chg="mod">
          <ac:chgData name="Ramsha Azeemi" userId="acf0d96c540c28cb" providerId="Windows Live" clId="Web-{7F1B7945-41F5-46B9-9CF2-671F4C425A79}" dt="2019-04-16T21:29:43.043" v="1345" actId="20577"/>
          <ac:spMkLst>
            <pc:docMk/>
            <pc:sldMk cId="3329027321" sldId="300"/>
            <ac:spMk id="3" creationId="{14E6A86C-FCA0-474F-A0A2-D3374955C1ED}"/>
          </ac:spMkLst>
        </pc:spChg>
        <pc:spChg chg="add mod">
          <ac:chgData name="Ramsha Azeemi" userId="acf0d96c540c28cb" providerId="Windows Live" clId="Web-{7F1B7945-41F5-46B9-9CF2-671F4C425A79}" dt="2019-04-16T21:16:39.673" v="1148"/>
          <ac:spMkLst>
            <pc:docMk/>
            <pc:sldMk cId="3329027321" sldId="300"/>
            <ac:spMk id="8" creationId="{6F19AB75-8948-445F-8278-C81D0816C3BF}"/>
          </ac:spMkLst>
        </pc:spChg>
        <pc:picChg chg="add del mod">
          <ac:chgData name="Ramsha Azeemi" userId="acf0d96c540c28cb" providerId="Windows Live" clId="Web-{7F1B7945-41F5-46B9-9CF2-671F4C425A79}" dt="2019-04-16T21:15:43.298" v="1129"/>
          <ac:picMkLst>
            <pc:docMk/>
            <pc:sldMk cId="3329027321" sldId="300"/>
            <ac:picMk id="4" creationId="{5BA3248D-E86B-480A-9E3A-0E9B322A3192}"/>
          </ac:picMkLst>
        </pc:picChg>
        <pc:picChg chg="add mod">
          <ac:chgData name="Ramsha Azeemi" userId="acf0d96c540c28cb" providerId="Windows Live" clId="Web-{7F1B7945-41F5-46B9-9CF2-671F4C425A79}" dt="2019-04-16T21:16:03.423" v="1132" actId="14100"/>
          <ac:picMkLst>
            <pc:docMk/>
            <pc:sldMk cId="3329027321" sldId="300"/>
            <ac:picMk id="6" creationId="{90FAFA85-D0C8-4307-B604-E2D0A8A65682}"/>
          </ac:picMkLst>
        </pc:picChg>
        <pc:picChg chg="add mod modCrop">
          <ac:chgData name="Ramsha Azeemi" userId="acf0d96c540c28cb" providerId="Windows Live" clId="Web-{7F1B7945-41F5-46B9-9CF2-671F4C425A79}" dt="2019-04-16T21:22:03.895" v="1287" actId="14100"/>
          <ac:picMkLst>
            <pc:docMk/>
            <pc:sldMk cId="3329027321" sldId="300"/>
            <ac:picMk id="9" creationId="{380B473B-2B70-4F0E-AD5C-BC127B4A11E7}"/>
          </ac:picMkLst>
        </pc:picChg>
        <pc:picChg chg="add mod">
          <ac:chgData name="Ramsha Azeemi" userId="acf0d96c540c28cb" providerId="Windows Live" clId="Web-{7F1B7945-41F5-46B9-9CF2-671F4C425A79}" dt="2019-04-16T21:23:09.317" v="1302" actId="14100"/>
          <ac:picMkLst>
            <pc:docMk/>
            <pc:sldMk cId="3329027321" sldId="300"/>
            <ac:picMk id="11" creationId="{0BE064DD-2DD0-4FC6-91F5-89A949ED8D08}"/>
          </ac:picMkLst>
        </pc:picChg>
        <pc:picChg chg="add mod modCrop">
          <ac:chgData name="Ramsha Azeemi" userId="acf0d96c540c28cb" providerId="Windows Live" clId="Web-{7F1B7945-41F5-46B9-9CF2-671F4C425A79}" dt="2019-04-16T21:28:32.074" v="1333" actId="1076"/>
          <ac:picMkLst>
            <pc:docMk/>
            <pc:sldMk cId="3329027321" sldId="300"/>
            <ac:picMk id="13" creationId="{DB76156A-4CA2-41A3-B056-01C6F54CF4AA}"/>
          </ac:picMkLst>
        </pc:picChg>
      </pc:sldChg>
      <pc:sldChg chg="addSp delSp modSp new">
        <pc:chgData name="Ramsha Azeemi" userId="acf0d96c540c28cb" providerId="Windows Live" clId="Web-{7F1B7945-41F5-46B9-9CF2-671F4C425A79}" dt="2019-04-16T21:55:33.393" v="1886" actId="20577"/>
        <pc:sldMkLst>
          <pc:docMk/>
          <pc:sldMk cId="249380133" sldId="301"/>
        </pc:sldMkLst>
        <pc:spChg chg="mod">
          <ac:chgData name="Ramsha Azeemi" userId="acf0d96c540c28cb" providerId="Windows Live" clId="Web-{7F1B7945-41F5-46B9-9CF2-671F4C425A79}" dt="2019-04-16T21:31:17.637" v="1370" actId="20577"/>
          <ac:spMkLst>
            <pc:docMk/>
            <pc:sldMk cId="249380133" sldId="301"/>
            <ac:spMk id="2" creationId="{E9B61EF4-9A7E-47F0-AA8B-6E037E43B40D}"/>
          </ac:spMkLst>
        </pc:spChg>
        <pc:spChg chg="mod">
          <ac:chgData name="Ramsha Azeemi" userId="acf0d96c540c28cb" providerId="Windows Live" clId="Web-{7F1B7945-41F5-46B9-9CF2-671F4C425A79}" dt="2019-04-16T21:55:33.393" v="1886" actId="20577"/>
          <ac:spMkLst>
            <pc:docMk/>
            <pc:sldMk cId="249380133" sldId="301"/>
            <ac:spMk id="3" creationId="{0E13ABAC-1672-42B9-B1F2-EB133F5681A4}"/>
          </ac:spMkLst>
        </pc:spChg>
        <pc:spChg chg="add mod">
          <ac:chgData name="Ramsha Azeemi" userId="acf0d96c540c28cb" providerId="Windows Live" clId="Web-{7F1B7945-41F5-46B9-9CF2-671F4C425A79}" dt="2019-04-16T21:35:45.248" v="1416" actId="1076"/>
          <ac:spMkLst>
            <pc:docMk/>
            <pc:sldMk cId="249380133" sldId="301"/>
            <ac:spMk id="6" creationId="{5B7E970F-3741-4B90-B2EE-AAEEB2CB6B2B}"/>
          </ac:spMkLst>
        </pc:spChg>
        <pc:spChg chg="add mod">
          <ac:chgData name="Ramsha Azeemi" userId="acf0d96c540c28cb" providerId="Windows Live" clId="Web-{7F1B7945-41F5-46B9-9CF2-671F4C425A79}" dt="2019-04-16T21:39:30.466" v="1488" actId="14100"/>
          <ac:spMkLst>
            <pc:docMk/>
            <pc:sldMk cId="249380133" sldId="301"/>
            <ac:spMk id="12" creationId="{389A4387-816B-4579-AA74-097DF4BA4677}"/>
          </ac:spMkLst>
        </pc:spChg>
        <pc:picChg chg="add del mod">
          <ac:chgData name="Ramsha Azeemi" userId="acf0d96c540c28cb" providerId="Windows Live" clId="Web-{7F1B7945-41F5-46B9-9CF2-671F4C425A79}" dt="2019-04-16T21:34:43.482" v="1403"/>
          <ac:picMkLst>
            <pc:docMk/>
            <pc:sldMk cId="249380133" sldId="301"/>
            <ac:picMk id="4" creationId="{0A6EF183-DA1B-4E6C-993E-DB49A2717A16}"/>
          </ac:picMkLst>
        </pc:picChg>
        <pc:picChg chg="add del mod">
          <ac:chgData name="Ramsha Azeemi" userId="acf0d96c540c28cb" providerId="Windows Live" clId="Web-{7F1B7945-41F5-46B9-9CF2-671F4C425A79}" dt="2019-04-16T21:45:11.765" v="1623"/>
          <ac:picMkLst>
            <pc:docMk/>
            <pc:sldMk cId="249380133" sldId="301"/>
            <ac:picMk id="13" creationId="{6151EF09-69C1-4303-9F65-05FF7BE0B6A0}"/>
          </ac:picMkLst>
        </pc:picChg>
        <pc:cxnChg chg="add mod">
          <ac:chgData name="Ramsha Azeemi" userId="acf0d96c540c28cb" providerId="Windows Live" clId="Web-{7F1B7945-41F5-46B9-9CF2-671F4C425A79}" dt="2019-04-16T21:37:42.772" v="1426" actId="14100"/>
          <ac:cxnSpMkLst>
            <pc:docMk/>
            <pc:sldMk cId="249380133" sldId="301"/>
            <ac:cxnSpMk id="7" creationId="{3482F267-C864-4FD3-8D86-03B6E3A17235}"/>
          </ac:cxnSpMkLst>
        </pc:cxnChg>
        <pc:cxnChg chg="add mod">
          <ac:chgData name="Ramsha Azeemi" userId="acf0d96c540c28cb" providerId="Windows Live" clId="Web-{7F1B7945-41F5-46B9-9CF2-671F4C425A79}" dt="2019-04-16T21:37:50.475" v="1427" actId="1076"/>
          <ac:cxnSpMkLst>
            <pc:docMk/>
            <pc:sldMk cId="249380133" sldId="301"/>
            <ac:cxnSpMk id="8" creationId="{A00A2BF7-2C45-426F-B525-9724D2F1380B}"/>
          </ac:cxnSpMkLst>
        </pc:cxnChg>
        <pc:cxnChg chg="add mod">
          <ac:chgData name="Ramsha Azeemi" userId="acf0d96c540c28cb" providerId="Windows Live" clId="Web-{7F1B7945-41F5-46B9-9CF2-671F4C425A79}" dt="2019-04-16T21:38:12.616" v="1432" actId="1076"/>
          <ac:cxnSpMkLst>
            <pc:docMk/>
            <pc:sldMk cId="249380133" sldId="301"/>
            <ac:cxnSpMk id="9" creationId="{A92D7338-4040-4D75-A937-195BCB869CB5}"/>
          </ac:cxnSpMkLst>
        </pc:cxnChg>
        <pc:cxnChg chg="add mod">
          <ac:chgData name="Ramsha Azeemi" userId="acf0d96c540c28cb" providerId="Windows Live" clId="Web-{7F1B7945-41F5-46B9-9CF2-671F4C425A79}" dt="2019-04-16T21:38:15.990" v="1433" actId="1076"/>
          <ac:cxnSpMkLst>
            <pc:docMk/>
            <pc:sldMk cId="249380133" sldId="301"/>
            <ac:cxnSpMk id="10" creationId="{CC100891-11C2-4953-9F81-2D9D367844F8}"/>
          </ac:cxnSpMkLst>
        </pc:cxnChg>
        <pc:cxnChg chg="add mod">
          <ac:chgData name="Ramsha Azeemi" userId="acf0d96c540c28cb" providerId="Windows Live" clId="Web-{7F1B7945-41F5-46B9-9CF2-671F4C425A79}" dt="2019-04-16T21:38:06.490" v="1431" actId="1076"/>
          <ac:cxnSpMkLst>
            <pc:docMk/>
            <pc:sldMk cId="249380133" sldId="301"/>
            <ac:cxnSpMk id="11" creationId="{7A7D0363-EA07-4C94-B928-1D9209201EFB}"/>
          </ac:cxnSpMkLst>
        </pc:cxnChg>
      </pc:sldChg>
      <pc:sldChg chg="addSp modSp new mod setBg setClrOvrMap">
        <pc:chgData name="Ramsha Azeemi" userId="acf0d96c540c28cb" providerId="Windows Live" clId="Web-{7F1B7945-41F5-46B9-9CF2-671F4C425A79}" dt="2019-04-16T21:58:19.065" v="1959" actId="20577"/>
        <pc:sldMkLst>
          <pc:docMk/>
          <pc:sldMk cId="4016728642" sldId="302"/>
        </pc:sldMkLst>
        <pc:spChg chg="mod">
          <ac:chgData name="Ramsha Azeemi" userId="acf0d96c540c28cb" providerId="Windows Live" clId="Web-{7F1B7945-41F5-46B9-9CF2-671F4C425A79}" dt="2019-04-16T21:57:52.300" v="1954" actId="20577"/>
          <ac:spMkLst>
            <pc:docMk/>
            <pc:sldMk cId="4016728642" sldId="302"/>
            <ac:spMk id="2" creationId="{86041DE4-6A26-4FAB-B057-0F49ED4A63E9}"/>
          </ac:spMkLst>
        </pc:spChg>
        <pc:spChg chg="mod ord">
          <ac:chgData name="Ramsha Azeemi" userId="acf0d96c540c28cb" providerId="Windows Live" clId="Web-{7F1B7945-41F5-46B9-9CF2-671F4C425A79}" dt="2019-04-16T21:58:19.065" v="1959" actId="20577"/>
          <ac:spMkLst>
            <pc:docMk/>
            <pc:sldMk cId="4016728642" sldId="302"/>
            <ac:spMk id="3" creationId="{C49236A7-7614-4CED-AE78-F9AE5071157F}"/>
          </ac:spMkLst>
        </pc:spChg>
        <pc:spChg chg="add">
          <ac:chgData name="Ramsha Azeemi" userId="acf0d96c540c28cb" providerId="Windows Live" clId="Web-{7F1B7945-41F5-46B9-9CF2-671F4C425A79}" dt="2019-04-16T21:56:37.627" v="1946"/>
          <ac:spMkLst>
            <pc:docMk/>
            <pc:sldMk cId="4016728642" sldId="302"/>
            <ac:spMk id="9" creationId="{B4AAD3FD-83A5-4B89-9F8F-01B8870865BE}"/>
          </ac:spMkLst>
        </pc:spChg>
        <pc:spChg chg="add">
          <ac:chgData name="Ramsha Azeemi" userId="acf0d96c540c28cb" providerId="Windows Live" clId="Web-{7F1B7945-41F5-46B9-9CF2-671F4C425A79}" dt="2019-04-16T21:56:37.627" v="1946"/>
          <ac:spMkLst>
            <pc:docMk/>
            <pc:sldMk cId="4016728642" sldId="302"/>
            <ac:spMk id="11" creationId="{61752F1D-FC0F-4103-9584-630E643CCDA6}"/>
          </ac:spMkLst>
        </pc:spChg>
        <pc:spChg chg="add">
          <ac:chgData name="Ramsha Azeemi" userId="acf0d96c540c28cb" providerId="Windows Live" clId="Web-{7F1B7945-41F5-46B9-9CF2-671F4C425A79}" dt="2019-04-16T21:56:37.627" v="1946"/>
          <ac:spMkLst>
            <pc:docMk/>
            <pc:sldMk cId="4016728642" sldId="302"/>
            <ac:spMk id="13" creationId="{70151CB7-E7DE-4917-B831-01DF9CE01306}"/>
          </ac:spMkLst>
        </pc:spChg>
        <pc:spChg chg="add">
          <ac:chgData name="Ramsha Azeemi" userId="acf0d96c540c28cb" providerId="Windows Live" clId="Web-{7F1B7945-41F5-46B9-9CF2-671F4C425A79}" dt="2019-04-16T21:56:37.627" v="1946"/>
          <ac:spMkLst>
            <pc:docMk/>
            <pc:sldMk cId="4016728642" sldId="302"/>
            <ac:spMk id="15" creationId="{A92A1116-1C84-41DF-B803-1F7B0883EC82}"/>
          </ac:spMkLst>
        </pc:spChg>
        <pc:picChg chg="add mod">
          <ac:chgData name="Ramsha Azeemi" userId="acf0d96c540c28cb" providerId="Windows Live" clId="Web-{7F1B7945-41F5-46B9-9CF2-671F4C425A79}" dt="2019-04-16T21:56:37.627" v="1946"/>
          <ac:picMkLst>
            <pc:docMk/>
            <pc:sldMk cId="4016728642" sldId="302"/>
            <ac:picMk id="4" creationId="{53E99106-4DBC-450B-9A5C-0331AF12666B}"/>
          </ac:picMkLst>
        </pc:picChg>
      </pc:sldChg>
      <pc:sldChg chg="addSp delSp modSp new mod setBg setClrOvrMap">
        <pc:chgData name="Ramsha Azeemi" userId="acf0d96c540c28cb" providerId="Windows Live" clId="Web-{7F1B7945-41F5-46B9-9CF2-671F4C425A79}" dt="2019-04-16T22:04:34.895" v="2221" actId="20577"/>
        <pc:sldMkLst>
          <pc:docMk/>
          <pc:sldMk cId="3000850095" sldId="303"/>
        </pc:sldMkLst>
        <pc:spChg chg="mod">
          <ac:chgData name="Ramsha Azeemi" userId="acf0d96c540c28cb" providerId="Windows Live" clId="Web-{7F1B7945-41F5-46B9-9CF2-671F4C425A79}" dt="2019-04-16T22:04:34.895" v="2221" actId="20577"/>
          <ac:spMkLst>
            <pc:docMk/>
            <pc:sldMk cId="3000850095" sldId="303"/>
            <ac:spMk id="2" creationId="{E1E12F83-310D-4D9D-9344-D282822E2D44}"/>
          </ac:spMkLst>
        </pc:spChg>
        <pc:spChg chg="mod">
          <ac:chgData name="Ramsha Azeemi" userId="acf0d96c540c28cb" providerId="Windows Live" clId="Web-{7F1B7945-41F5-46B9-9CF2-671F4C425A79}" dt="2019-04-16T22:04:24.145" v="2219" actId="14100"/>
          <ac:spMkLst>
            <pc:docMk/>
            <pc:sldMk cId="3000850095" sldId="303"/>
            <ac:spMk id="3" creationId="{FC9F19EC-77B1-41AF-8B68-2BD0A86903D1}"/>
          </ac:spMkLst>
        </pc:spChg>
        <pc:spChg chg="add del">
          <ac:chgData name="Ramsha Azeemi" userId="acf0d96c540c28cb" providerId="Windows Live" clId="Web-{7F1B7945-41F5-46B9-9CF2-671F4C425A79}" dt="2019-04-16T22:03:43.176" v="2209"/>
          <ac:spMkLst>
            <pc:docMk/>
            <pc:sldMk cId="3000850095" sldId="303"/>
            <ac:spMk id="5" creationId="{DDBA86CC-34C3-43C1-B328-62490FE69046}"/>
          </ac:spMkLst>
        </pc:spChg>
        <pc:spChg chg="add del">
          <ac:chgData name="Ramsha Azeemi" userId="acf0d96c540c28cb" providerId="Windows Live" clId="Web-{7F1B7945-41F5-46B9-9CF2-671F4C425A79}" dt="2019-04-16T22:03:43.176" v="2209"/>
          <ac:spMkLst>
            <pc:docMk/>
            <pc:sldMk cId="3000850095" sldId="303"/>
            <ac:spMk id="6" creationId="{9CF4C9D6-90BC-48A0-91E8-0F0373CA11B5}"/>
          </ac:spMkLst>
        </pc:spChg>
        <pc:spChg chg="add del">
          <ac:chgData name="Ramsha Azeemi" userId="acf0d96c540c28cb" providerId="Windows Live" clId="Web-{7F1B7945-41F5-46B9-9CF2-671F4C425A79}" dt="2019-04-16T22:03:53.942" v="2211"/>
          <ac:spMkLst>
            <pc:docMk/>
            <pc:sldMk cId="3000850095" sldId="303"/>
            <ac:spMk id="7" creationId="{74CD14DB-BB81-479F-A1FC-1C75640E9F84}"/>
          </ac:spMkLst>
        </pc:spChg>
        <pc:spChg chg="add del">
          <ac:chgData name="Ramsha Azeemi" userId="acf0d96c540c28cb" providerId="Windows Live" clId="Web-{7F1B7945-41F5-46B9-9CF2-671F4C425A79}" dt="2019-04-16T22:03:28.723" v="2207"/>
          <ac:spMkLst>
            <pc:docMk/>
            <pc:sldMk cId="3000850095" sldId="303"/>
            <ac:spMk id="8" creationId="{923E8915-D2AA-4327-A45A-972C3CA9574B}"/>
          </ac:spMkLst>
        </pc:spChg>
        <pc:spChg chg="add del">
          <ac:chgData name="Ramsha Azeemi" userId="acf0d96c540c28cb" providerId="Windows Live" clId="Web-{7F1B7945-41F5-46B9-9CF2-671F4C425A79}" dt="2019-04-16T22:03:53.942" v="2211"/>
          <ac:spMkLst>
            <pc:docMk/>
            <pc:sldMk cId="3000850095" sldId="303"/>
            <ac:spMk id="9" creationId="{C943A91B-7CA7-4592-A975-73B1BF8C4C74}"/>
          </ac:spMkLst>
        </pc:spChg>
        <pc:spChg chg="add del">
          <ac:chgData name="Ramsha Azeemi" userId="acf0d96c540c28cb" providerId="Windows Live" clId="Web-{7F1B7945-41F5-46B9-9CF2-671F4C425A79}" dt="2019-04-16T22:03:28.723" v="2207"/>
          <ac:spMkLst>
            <pc:docMk/>
            <pc:sldMk cId="3000850095" sldId="303"/>
            <ac:spMk id="10" creationId="{8302FC3C-9804-4950-B721-5FD704BA6065}"/>
          </ac:spMkLst>
        </pc:spChg>
        <pc:spChg chg="add del">
          <ac:chgData name="Ramsha Azeemi" userId="acf0d96c540c28cb" providerId="Windows Live" clId="Web-{7F1B7945-41F5-46B9-9CF2-671F4C425A79}" dt="2019-04-16T22:03:53.942" v="2211"/>
          <ac:spMkLst>
            <pc:docMk/>
            <pc:sldMk cId="3000850095" sldId="303"/>
            <ac:spMk id="11" creationId="{EC471314-E46A-414B-8D91-74880E84F187}"/>
          </ac:spMkLst>
        </pc:spChg>
        <pc:spChg chg="add del">
          <ac:chgData name="Ramsha Azeemi" userId="acf0d96c540c28cb" providerId="Windows Live" clId="Web-{7F1B7945-41F5-46B9-9CF2-671F4C425A79}" dt="2019-04-16T22:03:53.942" v="2211"/>
          <ac:spMkLst>
            <pc:docMk/>
            <pc:sldMk cId="3000850095" sldId="303"/>
            <ac:spMk id="13" creationId="{6A681326-1C9D-44A3-A627-3871BDAE4127}"/>
          </ac:spMkLst>
        </pc:spChg>
        <pc:spChg chg="add">
          <ac:chgData name="Ramsha Azeemi" userId="acf0d96c540c28cb" providerId="Windows Live" clId="Web-{7F1B7945-41F5-46B9-9CF2-671F4C425A79}" dt="2019-04-16T22:03:54.239" v="2212"/>
          <ac:spMkLst>
            <pc:docMk/>
            <pc:sldMk cId="3000850095" sldId="303"/>
            <ac:spMk id="15" creationId="{0D9B8FD4-CDEB-4EB4-B4DE-C89E11938958}"/>
          </ac:spMkLst>
        </pc:spChg>
        <pc:spChg chg="add del">
          <ac:chgData name="Ramsha Azeemi" userId="acf0d96c540c28cb" providerId="Windows Live" clId="Web-{7F1B7945-41F5-46B9-9CF2-671F4C425A79}" dt="2019-04-16T22:03:28.723" v="2207"/>
          <ac:spMkLst>
            <pc:docMk/>
            <pc:sldMk cId="3000850095" sldId="303"/>
            <ac:spMk id="16" creationId="{F3798573-F27B-47EB-8EA4-7EE34954C2D6}"/>
          </ac:spMkLst>
        </pc:spChg>
        <pc:spChg chg="add">
          <ac:chgData name="Ramsha Azeemi" userId="acf0d96c540c28cb" providerId="Windows Live" clId="Web-{7F1B7945-41F5-46B9-9CF2-671F4C425A79}" dt="2019-04-16T22:03:54.239" v="2212"/>
          <ac:spMkLst>
            <pc:docMk/>
            <pc:sldMk cId="3000850095" sldId="303"/>
            <ac:spMk id="17" creationId="{5A2E3D1D-9E9F-4739-BA14-D4D7FA9FBDD1}"/>
          </ac:spMkLst>
        </pc:spChg>
        <pc:spChg chg="add">
          <ac:chgData name="Ramsha Azeemi" userId="acf0d96c540c28cb" providerId="Windows Live" clId="Web-{7F1B7945-41F5-46B9-9CF2-671F4C425A79}" dt="2019-04-16T22:03:54.239" v="2212"/>
          <ac:spMkLst>
            <pc:docMk/>
            <pc:sldMk cId="3000850095" sldId="303"/>
            <ac:spMk id="18" creationId="{1FFB365B-E9DC-4859-B8AB-CB83EEBE4E28}"/>
          </ac:spMkLst>
        </pc:spChg>
        <pc:spChg chg="add">
          <ac:chgData name="Ramsha Azeemi" userId="acf0d96c540c28cb" providerId="Windows Live" clId="Web-{7F1B7945-41F5-46B9-9CF2-671F4C425A79}" dt="2019-04-16T22:03:54.239" v="2212"/>
          <ac:spMkLst>
            <pc:docMk/>
            <pc:sldMk cId="3000850095" sldId="303"/>
            <ac:spMk id="19" creationId="{8ADAB9C8-EB37-4914-A699-C716FC8FE4FE}"/>
          </ac:spMkLst>
        </pc:spChg>
        <pc:picChg chg="add del">
          <ac:chgData name="Ramsha Azeemi" userId="acf0d96c540c28cb" providerId="Windows Live" clId="Web-{7F1B7945-41F5-46B9-9CF2-671F4C425A79}" dt="2019-04-16T22:03:28.723" v="2207"/>
          <ac:picMkLst>
            <pc:docMk/>
            <pc:sldMk cId="3000850095" sldId="303"/>
            <ac:picMk id="14" creationId="{3BC6EBB2-9BDC-4075-BA6B-43A9FBF9C86C}"/>
          </ac:picMkLst>
        </pc:picChg>
        <pc:cxnChg chg="add del">
          <ac:chgData name="Ramsha Azeemi" userId="acf0d96c540c28cb" providerId="Windows Live" clId="Web-{7F1B7945-41F5-46B9-9CF2-671F4C425A79}" dt="2019-04-16T22:03:28.723" v="2207"/>
          <ac:cxnSpMkLst>
            <pc:docMk/>
            <pc:sldMk cId="3000850095" sldId="303"/>
            <ac:cxnSpMk id="12" creationId="{6B9695BD-ECF6-49CA-8877-8C493193C65D}"/>
          </ac:cxnSpMkLst>
        </pc:cxnChg>
      </pc:sldChg>
      <pc:sldChg chg="addSp delSp modSp new mod setBg">
        <pc:chgData name="Ramsha Azeemi" userId="acf0d96c540c28cb" providerId="Windows Live" clId="Web-{7F1B7945-41F5-46B9-9CF2-671F4C425A79}" dt="2019-04-16T22:09:11.574" v="2413"/>
        <pc:sldMkLst>
          <pc:docMk/>
          <pc:sldMk cId="2509952507" sldId="304"/>
        </pc:sldMkLst>
        <pc:spChg chg="mod">
          <ac:chgData name="Ramsha Azeemi" userId="acf0d96c540c28cb" providerId="Windows Live" clId="Web-{7F1B7945-41F5-46B9-9CF2-671F4C425A79}" dt="2019-04-16T22:09:11.574" v="2413"/>
          <ac:spMkLst>
            <pc:docMk/>
            <pc:sldMk cId="2509952507" sldId="304"/>
            <ac:spMk id="2" creationId="{D3CFA4EE-B5AC-4100-BBA2-9127608B5019}"/>
          </ac:spMkLst>
        </pc:spChg>
        <pc:spChg chg="mod ord">
          <ac:chgData name="Ramsha Azeemi" userId="acf0d96c540c28cb" providerId="Windows Live" clId="Web-{7F1B7945-41F5-46B9-9CF2-671F4C425A79}" dt="2019-04-16T22:09:11.574" v="2413"/>
          <ac:spMkLst>
            <pc:docMk/>
            <pc:sldMk cId="2509952507" sldId="304"/>
            <ac:spMk id="3" creationId="{07B5FFD1-C80F-4344-A5FC-C24D6A7B8CC4}"/>
          </ac:spMkLst>
        </pc:spChg>
        <pc:spChg chg="add del mod">
          <ac:chgData name="Ramsha Azeemi" userId="acf0d96c540c28cb" providerId="Windows Live" clId="Web-{7F1B7945-41F5-46B9-9CF2-671F4C425A79}" dt="2019-04-16T22:08:59.433" v="2412"/>
          <ac:spMkLst>
            <pc:docMk/>
            <pc:sldMk cId="2509952507" sldId="304"/>
            <ac:spMk id="6" creationId="{43371FA5-9DC6-4710-8C39-FA26CDFCDA35}"/>
          </ac:spMkLst>
        </pc:spChg>
        <pc:spChg chg="add">
          <ac:chgData name="Ramsha Azeemi" userId="acf0d96c540c28cb" providerId="Windows Live" clId="Web-{7F1B7945-41F5-46B9-9CF2-671F4C425A79}" dt="2019-04-16T22:09:11.574" v="2413"/>
          <ac:spMkLst>
            <pc:docMk/>
            <pc:sldMk cId="2509952507" sldId="304"/>
            <ac:spMk id="9" creationId="{A26E2FAE-FA60-497B-B2CB-7702C6FF3A3F}"/>
          </ac:spMkLst>
        </pc:spChg>
        <pc:spChg chg="add del">
          <ac:chgData name="Ramsha Azeemi" userId="acf0d96c540c28cb" providerId="Windows Live" clId="Web-{7F1B7945-41F5-46B9-9CF2-671F4C425A79}" dt="2019-04-16T22:08:41.543" v="2406"/>
          <ac:spMkLst>
            <pc:docMk/>
            <pc:sldMk cId="2509952507" sldId="304"/>
            <ac:spMk id="11" creationId="{A26E2FAE-FA60-497B-B2CB-7702C6FF3A3F}"/>
          </ac:spMkLst>
        </pc:spChg>
        <pc:picChg chg="add mod">
          <ac:chgData name="Ramsha Azeemi" userId="acf0d96c540c28cb" providerId="Windows Live" clId="Web-{7F1B7945-41F5-46B9-9CF2-671F4C425A79}" dt="2019-04-16T22:09:11.574" v="2413"/>
          <ac:picMkLst>
            <pc:docMk/>
            <pc:sldMk cId="2509952507" sldId="304"/>
            <ac:picMk id="4" creationId="{2B3AFDD1-7111-46DA-AAD8-860FCA9B3AC3}"/>
          </ac:picMkLst>
        </pc:picChg>
      </pc:sldChg>
      <pc:sldChg chg="addSp delSp modSp new mod setBg">
        <pc:chgData name="Ramsha Azeemi" userId="acf0d96c540c28cb" providerId="Windows Live" clId="Web-{7F1B7945-41F5-46B9-9CF2-671F4C425A79}" dt="2019-04-16T22:14:17.281" v="2438" actId="20577"/>
        <pc:sldMkLst>
          <pc:docMk/>
          <pc:sldMk cId="2498218316" sldId="305"/>
        </pc:sldMkLst>
        <pc:spChg chg="mod">
          <ac:chgData name="Ramsha Azeemi" userId="acf0d96c540c28cb" providerId="Windows Live" clId="Web-{7F1B7945-41F5-46B9-9CF2-671F4C425A79}" dt="2019-04-16T22:14:17.281" v="2438" actId="20577"/>
          <ac:spMkLst>
            <pc:docMk/>
            <pc:sldMk cId="2498218316" sldId="305"/>
            <ac:spMk id="2" creationId="{6E90C962-8397-4C2B-A3CC-085E14A17D4C}"/>
          </ac:spMkLst>
        </pc:spChg>
        <pc:spChg chg="del mod">
          <ac:chgData name="Ramsha Azeemi" userId="acf0d96c540c28cb" providerId="Windows Live" clId="Web-{7F1B7945-41F5-46B9-9CF2-671F4C425A79}" dt="2019-04-16T22:12:51.765" v="2421"/>
          <ac:spMkLst>
            <pc:docMk/>
            <pc:sldMk cId="2498218316" sldId="305"/>
            <ac:spMk id="3" creationId="{E2787B00-E185-488C-A2CF-A757600C7400}"/>
          </ac:spMkLst>
        </pc:spChg>
        <pc:spChg chg="add">
          <ac:chgData name="Ramsha Azeemi" userId="acf0d96c540c28cb" providerId="Windows Live" clId="Web-{7F1B7945-41F5-46B9-9CF2-671F4C425A79}" dt="2019-04-16T22:13:33.515" v="2426"/>
          <ac:spMkLst>
            <pc:docMk/>
            <pc:sldMk cId="2498218316" sldId="305"/>
            <ac:spMk id="6" creationId="{4FA533C5-33E3-4611-AF9F-72811D8B26A6}"/>
          </ac:spMkLst>
        </pc:spChg>
        <pc:spChg chg="add del">
          <ac:chgData name="Ramsha Azeemi" userId="acf0d96c540c28cb" providerId="Windows Live" clId="Web-{7F1B7945-41F5-46B9-9CF2-671F4C425A79}" dt="2019-04-16T22:13:33.375" v="2425"/>
          <ac:spMkLst>
            <pc:docMk/>
            <pc:sldMk cId="2498218316" sldId="305"/>
            <ac:spMk id="11" creationId="{4FA533C5-33E3-4611-AF9F-72811D8B26A6}"/>
          </ac:spMkLst>
        </pc:spChg>
        <pc:spChg chg="add">
          <ac:chgData name="Ramsha Azeemi" userId="acf0d96c540c28cb" providerId="Windows Live" clId="Web-{7F1B7945-41F5-46B9-9CF2-671F4C425A79}" dt="2019-04-16T22:13:33.515" v="2426"/>
          <ac:spMkLst>
            <pc:docMk/>
            <pc:sldMk cId="2498218316" sldId="305"/>
            <ac:spMk id="12" creationId="{87F0FDC4-AD8C-47D9-9131-623C98ADB0AE}"/>
          </ac:spMkLst>
        </pc:spChg>
        <pc:spChg chg="add">
          <ac:chgData name="Ramsha Azeemi" userId="acf0d96c540c28cb" providerId="Windows Live" clId="Web-{7F1B7945-41F5-46B9-9CF2-671F4C425A79}" dt="2019-04-16T22:13:33.515" v="2426"/>
          <ac:spMkLst>
            <pc:docMk/>
            <pc:sldMk cId="2498218316" sldId="305"/>
            <ac:spMk id="14" creationId="{DDCA251B-4F28-43A9-A5FD-47101E24C81F}"/>
          </ac:spMkLst>
        </pc:spChg>
        <pc:spChg chg="add">
          <ac:chgData name="Ramsha Azeemi" userId="acf0d96c540c28cb" providerId="Windows Live" clId="Web-{7F1B7945-41F5-46B9-9CF2-671F4C425A79}" dt="2019-04-16T22:13:33.515" v="2426"/>
          <ac:spMkLst>
            <pc:docMk/>
            <pc:sldMk cId="2498218316" sldId="305"/>
            <ac:spMk id="16" creationId="{27B3E067-68A1-4E6F-8B2A-DF0DC2803F92}"/>
          </ac:spMkLst>
        </pc:spChg>
        <pc:spChg chg="add del">
          <ac:chgData name="Ramsha Azeemi" userId="acf0d96c540c28cb" providerId="Windows Live" clId="Web-{7F1B7945-41F5-46B9-9CF2-671F4C425A79}" dt="2019-04-16T22:13:33.375" v="2425"/>
          <ac:spMkLst>
            <pc:docMk/>
            <pc:sldMk cId="2498218316" sldId="305"/>
            <ac:spMk id="17" creationId="{87F0FDC4-AD8C-47D9-9131-623C98ADB0AE}"/>
          </ac:spMkLst>
        </pc:spChg>
        <pc:spChg chg="add">
          <ac:chgData name="Ramsha Azeemi" userId="acf0d96c540c28cb" providerId="Windows Live" clId="Web-{7F1B7945-41F5-46B9-9CF2-671F4C425A79}" dt="2019-04-16T22:13:33.515" v="2426"/>
          <ac:spMkLst>
            <pc:docMk/>
            <pc:sldMk cId="2498218316" sldId="305"/>
            <ac:spMk id="18" creationId="{148F0EEF-7B63-4EC4-96D4-6AFBF46B1A58}"/>
          </ac:spMkLst>
        </pc:spChg>
        <pc:spChg chg="add del">
          <ac:chgData name="Ramsha Azeemi" userId="acf0d96c540c28cb" providerId="Windows Live" clId="Web-{7F1B7945-41F5-46B9-9CF2-671F4C425A79}" dt="2019-04-16T22:13:33.375" v="2425"/>
          <ac:spMkLst>
            <pc:docMk/>
            <pc:sldMk cId="2498218316" sldId="305"/>
            <ac:spMk id="19" creationId="{C28D0172-F2E0-4763-9C35-F022664959D8}"/>
          </ac:spMkLst>
        </pc:spChg>
        <pc:spChg chg="add del">
          <ac:chgData name="Ramsha Azeemi" userId="acf0d96c540c28cb" providerId="Windows Live" clId="Web-{7F1B7945-41F5-46B9-9CF2-671F4C425A79}" dt="2019-04-16T22:13:33.375" v="2425"/>
          <ac:spMkLst>
            <pc:docMk/>
            <pc:sldMk cId="2498218316" sldId="305"/>
            <ac:spMk id="21" creationId="{9F2851FB-E841-4509-8A6D-A416376EA380}"/>
          </ac:spMkLst>
        </pc:spChg>
        <pc:spChg chg="add del">
          <ac:chgData name="Ramsha Azeemi" userId="acf0d96c540c28cb" providerId="Windows Live" clId="Web-{7F1B7945-41F5-46B9-9CF2-671F4C425A79}" dt="2019-04-16T22:13:33.375" v="2425"/>
          <ac:spMkLst>
            <pc:docMk/>
            <pc:sldMk cId="2498218316" sldId="305"/>
            <ac:spMk id="23" creationId="{DF6FB2B2-CE21-407F-B22E-302DADC2C3D3}"/>
          </ac:spMkLst>
        </pc:spChg>
        <pc:spChg chg="add">
          <ac:chgData name="Ramsha Azeemi" userId="acf0d96c540c28cb" providerId="Windows Live" clId="Web-{7F1B7945-41F5-46B9-9CF2-671F4C425A79}" dt="2019-04-16T22:13:33.515" v="2426"/>
          <ac:spMkLst>
            <pc:docMk/>
            <pc:sldMk cId="2498218316" sldId="305"/>
            <ac:spMk id="25" creationId="{4FB5E673-6D85-4457-A048-FD09048DCECA}"/>
          </ac:spMkLst>
        </pc:spChg>
        <pc:picChg chg="add">
          <ac:chgData name="Ramsha Azeemi" userId="acf0d96c540c28cb" providerId="Windows Live" clId="Web-{7F1B7945-41F5-46B9-9CF2-671F4C425A79}" dt="2019-04-16T22:13:33.515" v="2426"/>
          <ac:picMkLst>
            <pc:docMk/>
            <pc:sldMk cId="2498218316" sldId="305"/>
            <ac:picMk id="4" creationId="{91B28F63-CF00-448F-B141-FE33C33B1891}"/>
          </ac:picMkLst>
        </pc:picChg>
        <pc:picChg chg="add">
          <ac:chgData name="Ramsha Azeemi" userId="acf0d96c540c28cb" providerId="Windows Live" clId="Web-{7F1B7945-41F5-46B9-9CF2-671F4C425A79}" dt="2019-04-16T22:13:33.515" v="2426"/>
          <ac:picMkLst>
            <pc:docMk/>
            <pc:sldMk cId="2498218316" sldId="305"/>
            <ac:picMk id="5" creationId="{2AE609E2-8522-44E4-9077-980E5BCF3E14}"/>
          </ac:picMkLst>
        </pc:picChg>
        <pc:picChg chg="add del">
          <ac:chgData name="Ramsha Azeemi" userId="acf0d96c540c28cb" providerId="Windows Live" clId="Web-{7F1B7945-41F5-46B9-9CF2-671F4C425A79}" dt="2019-04-16T22:13:33.375" v="2425"/>
          <ac:picMkLst>
            <pc:docMk/>
            <pc:sldMk cId="2498218316" sldId="305"/>
            <ac:picMk id="7" creationId="{91B28F63-CF00-448F-B141-FE33C33B1891}"/>
          </ac:picMkLst>
        </pc:picChg>
        <pc:picChg chg="add">
          <ac:chgData name="Ramsha Azeemi" userId="acf0d96c540c28cb" providerId="Windows Live" clId="Web-{7F1B7945-41F5-46B9-9CF2-671F4C425A79}" dt="2019-04-16T22:13:33.515" v="2426"/>
          <ac:picMkLst>
            <pc:docMk/>
            <pc:sldMk cId="2498218316" sldId="305"/>
            <ac:picMk id="8" creationId="{8949AD42-25FD-4C3D-9EEE-B7FEC5809988}"/>
          </ac:picMkLst>
        </pc:picChg>
        <pc:picChg chg="add del">
          <ac:chgData name="Ramsha Azeemi" userId="acf0d96c540c28cb" providerId="Windows Live" clId="Web-{7F1B7945-41F5-46B9-9CF2-671F4C425A79}" dt="2019-04-16T22:13:33.375" v="2425"/>
          <ac:picMkLst>
            <pc:docMk/>
            <pc:sldMk cId="2498218316" sldId="305"/>
            <ac:picMk id="9" creationId="{2AE609E2-8522-44E4-9077-980E5BCF3E14}"/>
          </ac:picMkLst>
        </pc:picChg>
        <pc:picChg chg="add">
          <ac:chgData name="Ramsha Azeemi" userId="acf0d96c540c28cb" providerId="Windows Live" clId="Web-{7F1B7945-41F5-46B9-9CF2-671F4C425A79}" dt="2019-04-16T22:13:33.515" v="2426"/>
          <ac:picMkLst>
            <pc:docMk/>
            <pc:sldMk cId="2498218316" sldId="305"/>
            <ac:picMk id="10" creationId="{6AC7D913-60B7-4603-881B-831DA5D3A940}"/>
          </ac:picMkLst>
        </pc:picChg>
        <pc:picChg chg="add del">
          <ac:chgData name="Ramsha Azeemi" userId="acf0d96c540c28cb" providerId="Windows Live" clId="Web-{7F1B7945-41F5-46B9-9CF2-671F4C425A79}" dt="2019-04-16T22:13:33.375" v="2425"/>
          <ac:picMkLst>
            <pc:docMk/>
            <pc:sldMk cId="2498218316" sldId="305"/>
            <ac:picMk id="13" creationId="{8949AD42-25FD-4C3D-9EEE-B7FEC5809988}"/>
          </ac:picMkLst>
        </pc:picChg>
        <pc:picChg chg="add del">
          <ac:chgData name="Ramsha Azeemi" userId="acf0d96c540c28cb" providerId="Windows Live" clId="Web-{7F1B7945-41F5-46B9-9CF2-671F4C425A79}" dt="2019-04-16T22:13:33.375" v="2425"/>
          <ac:picMkLst>
            <pc:docMk/>
            <pc:sldMk cId="2498218316" sldId="305"/>
            <ac:picMk id="15" creationId="{6AC7D913-60B7-4603-881B-831DA5D3A940}"/>
          </ac:picMkLst>
        </pc:picChg>
      </pc:sldChg>
      <pc:sldChg chg="addSp delSp modSp new mod setBg setClrOvrMap">
        <pc:chgData name="Ramsha Azeemi" userId="acf0d96c540c28cb" providerId="Windows Live" clId="Web-{7F1B7945-41F5-46B9-9CF2-671F4C425A79}" dt="2019-04-16T22:27:05.207" v="2640" actId="20577"/>
        <pc:sldMkLst>
          <pc:docMk/>
          <pc:sldMk cId="404777440" sldId="306"/>
        </pc:sldMkLst>
        <pc:spChg chg="mod">
          <ac:chgData name="Ramsha Azeemi" userId="acf0d96c540c28cb" providerId="Windows Live" clId="Web-{7F1B7945-41F5-46B9-9CF2-671F4C425A79}" dt="2019-04-16T22:26:28.941" v="2634" actId="1076"/>
          <ac:spMkLst>
            <pc:docMk/>
            <pc:sldMk cId="404777440" sldId="306"/>
            <ac:spMk id="2" creationId="{21DEDD52-8B93-492B-A9BB-D9680D4E436A}"/>
          </ac:spMkLst>
        </pc:spChg>
        <pc:spChg chg="mod">
          <ac:chgData name="Ramsha Azeemi" userId="acf0d96c540c28cb" providerId="Windows Live" clId="Web-{7F1B7945-41F5-46B9-9CF2-671F4C425A79}" dt="2019-04-16T22:27:05.207" v="2640" actId="20577"/>
          <ac:spMkLst>
            <pc:docMk/>
            <pc:sldMk cId="404777440" sldId="306"/>
            <ac:spMk id="3" creationId="{EBD0DE3B-3C7C-4D0D-8C9D-6D0743B0FDCC}"/>
          </ac:spMkLst>
        </pc:spChg>
        <pc:spChg chg="add">
          <ac:chgData name="Ramsha Azeemi" userId="acf0d96c540c28cb" providerId="Windows Live" clId="Web-{7F1B7945-41F5-46B9-9CF2-671F4C425A79}" dt="2019-04-16T22:24:53.378" v="2559"/>
          <ac:spMkLst>
            <pc:docMk/>
            <pc:sldMk cId="404777440" sldId="306"/>
            <ac:spMk id="6" creationId="{5F3FC718-FDE3-4EF7-921E-A5F374EAF824}"/>
          </ac:spMkLst>
        </pc:spChg>
        <pc:spChg chg="add">
          <ac:chgData name="Ramsha Azeemi" userId="acf0d96c540c28cb" providerId="Windows Live" clId="Web-{7F1B7945-41F5-46B9-9CF2-671F4C425A79}" dt="2019-04-16T22:24:53.378" v="2559"/>
          <ac:spMkLst>
            <pc:docMk/>
            <pc:sldMk cId="404777440" sldId="306"/>
            <ac:spMk id="7" creationId="{FAA0F719-3DC8-4F08-AD8F-5A845658CB9D}"/>
          </ac:spMkLst>
        </pc:spChg>
        <pc:spChg chg="add">
          <ac:chgData name="Ramsha Azeemi" userId="acf0d96c540c28cb" providerId="Windows Live" clId="Web-{7F1B7945-41F5-46B9-9CF2-671F4C425A79}" dt="2019-04-16T22:24:53.378" v="2559"/>
          <ac:spMkLst>
            <pc:docMk/>
            <pc:sldMk cId="404777440" sldId="306"/>
            <ac:spMk id="8" creationId="{7DCB61BE-FA0F-4EFB-BE0E-268BAD8E30D6}"/>
          </ac:spMkLst>
        </pc:spChg>
        <pc:spChg chg="add del">
          <ac:chgData name="Ramsha Azeemi" userId="acf0d96c540c28cb" providerId="Windows Live" clId="Web-{7F1B7945-41F5-46B9-9CF2-671F4C425A79}" dt="2019-04-16T22:24:53.206" v="2558"/>
          <ac:spMkLst>
            <pc:docMk/>
            <pc:sldMk cId="404777440" sldId="306"/>
            <ac:spMk id="9" creationId="{C0B13FF8-2B3C-4BC1-B3E4-254B3F8C3EF4}"/>
          </ac:spMkLst>
        </pc:spChg>
        <pc:spChg chg="add">
          <ac:chgData name="Ramsha Azeemi" userId="acf0d96c540c28cb" providerId="Windows Live" clId="Web-{7F1B7945-41F5-46B9-9CF2-671F4C425A79}" dt="2019-04-16T22:24:53.378" v="2559"/>
          <ac:spMkLst>
            <pc:docMk/>
            <pc:sldMk cId="404777440" sldId="306"/>
            <ac:spMk id="10" creationId="{A4B31EAA-7423-46F7-9B90-4AB2B09C35C4}"/>
          </ac:spMkLst>
        </pc:spChg>
        <pc:spChg chg="add del">
          <ac:chgData name="Ramsha Azeemi" userId="acf0d96c540c28cb" providerId="Windows Live" clId="Web-{7F1B7945-41F5-46B9-9CF2-671F4C425A79}" dt="2019-04-16T22:24:53.206" v="2558"/>
          <ac:spMkLst>
            <pc:docMk/>
            <pc:sldMk cId="404777440" sldId="306"/>
            <ac:spMk id="11" creationId="{B9C1207E-FFD8-4821-AFE6-71C724360939}"/>
          </ac:spMkLst>
        </pc:spChg>
        <pc:spChg chg="add mod">
          <ac:chgData name="Ramsha Azeemi" userId="acf0d96c540c28cb" providerId="Windows Live" clId="Web-{7F1B7945-41F5-46B9-9CF2-671F4C425A79}" dt="2019-04-16T22:26:04.519" v="2628" actId="20577"/>
          <ac:spMkLst>
            <pc:docMk/>
            <pc:sldMk cId="404777440" sldId="306"/>
            <ac:spMk id="12" creationId="{AEBE6073-70F2-49A8-84E3-F58270377908}"/>
          </ac:spMkLst>
        </pc:spChg>
        <pc:spChg chg="add del">
          <ac:chgData name="Ramsha Azeemi" userId="acf0d96c540c28cb" providerId="Windows Live" clId="Web-{7F1B7945-41F5-46B9-9CF2-671F4C425A79}" dt="2019-04-16T22:24:53.206" v="2558"/>
          <ac:spMkLst>
            <pc:docMk/>
            <pc:sldMk cId="404777440" sldId="306"/>
            <ac:spMk id="13" creationId="{2B199503-2632-490F-8EB2-759D88708F96}"/>
          </ac:spMkLst>
        </pc:spChg>
        <pc:spChg chg="add del">
          <ac:chgData name="Ramsha Azeemi" userId="acf0d96c540c28cb" providerId="Windows Live" clId="Web-{7F1B7945-41F5-46B9-9CF2-671F4C425A79}" dt="2019-04-16T22:24:53.206" v="2558"/>
          <ac:spMkLst>
            <pc:docMk/>
            <pc:sldMk cId="404777440" sldId="306"/>
            <ac:spMk id="15" creationId="{F11C7CB4-0228-486A-931A-262ABB670EB0}"/>
          </ac:spMkLst>
        </pc:spChg>
        <pc:picChg chg="add mod">
          <ac:chgData name="Ramsha Azeemi" userId="acf0d96c540c28cb" providerId="Windows Live" clId="Web-{7F1B7945-41F5-46B9-9CF2-671F4C425A79}" dt="2019-04-16T22:24:53.378" v="2559"/>
          <ac:picMkLst>
            <pc:docMk/>
            <pc:sldMk cId="404777440" sldId="306"/>
            <ac:picMk id="4" creationId="{86583B3F-3E9E-4583-A15F-A1DDEB818B08}"/>
          </ac:picMkLst>
        </pc:picChg>
      </pc:sldChg>
      <pc:sldChg chg="addSp delSp modSp new">
        <pc:chgData name="Ramsha Azeemi" userId="acf0d96c540c28cb" providerId="Windows Live" clId="Web-{7F1B7945-41F5-46B9-9CF2-671F4C425A79}" dt="2019-04-16T22:36:32.913" v="2764" actId="14100"/>
        <pc:sldMkLst>
          <pc:docMk/>
          <pc:sldMk cId="3909335709" sldId="307"/>
        </pc:sldMkLst>
        <pc:spChg chg="mod">
          <ac:chgData name="Ramsha Azeemi" userId="acf0d96c540c28cb" providerId="Windows Live" clId="Web-{7F1B7945-41F5-46B9-9CF2-671F4C425A79}" dt="2019-04-16T22:28:48.473" v="2647" actId="20577"/>
          <ac:spMkLst>
            <pc:docMk/>
            <pc:sldMk cId="3909335709" sldId="307"/>
            <ac:spMk id="2" creationId="{D0B2AA92-9750-4E2E-A2AA-399F69599564}"/>
          </ac:spMkLst>
        </pc:spChg>
        <pc:spChg chg="mod">
          <ac:chgData name="Ramsha Azeemi" userId="acf0d96c540c28cb" providerId="Windows Live" clId="Web-{7F1B7945-41F5-46B9-9CF2-671F4C425A79}" dt="2019-04-16T22:36:18.288" v="2759" actId="20577"/>
          <ac:spMkLst>
            <pc:docMk/>
            <pc:sldMk cId="3909335709" sldId="307"/>
            <ac:spMk id="3" creationId="{9C3FBF33-BE5A-4F8A-8042-269188AD8053}"/>
          </ac:spMkLst>
        </pc:spChg>
        <pc:spChg chg="add del mod">
          <ac:chgData name="Ramsha Azeemi" userId="acf0d96c540c28cb" providerId="Windows Live" clId="Web-{7F1B7945-41F5-46B9-9CF2-671F4C425A79}" dt="2019-04-16T22:34:12.069" v="2674"/>
          <ac:spMkLst>
            <pc:docMk/>
            <pc:sldMk cId="3909335709" sldId="307"/>
            <ac:spMk id="6" creationId="{A7806C68-4F97-4923-BAD4-3F7C8A3857D3}"/>
          </ac:spMkLst>
        </pc:spChg>
        <pc:spChg chg="add del mod">
          <ac:chgData name="Ramsha Azeemi" userId="acf0d96c540c28cb" providerId="Windows Live" clId="Web-{7F1B7945-41F5-46B9-9CF2-671F4C425A79}" dt="2019-04-16T22:34:19.647" v="2679"/>
          <ac:spMkLst>
            <pc:docMk/>
            <pc:sldMk cId="3909335709" sldId="307"/>
            <ac:spMk id="10" creationId="{9F811FBD-0E16-4291-B8BB-46ED9D48396C}"/>
          </ac:spMkLst>
        </pc:spChg>
        <pc:spChg chg="add mod">
          <ac:chgData name="Ramsha Azeemi" userId="acf0d96c540c28cb" providerId="Windows Live" clId="Web-{7F1B7945-41F5-46B9-9CF2-671F4C425A79}" dt="2019-04-16T22:36:08.772" v="2756" actId="20577"/>
          <ac:spMkLst>
            <pc:docMk/>
            <pc:sldMk cId="3909335709" sldId="307"/>
            <ac:spMk id="12" creationId="{9728BEA7-9B23-4EBA-9AAC-EF0149E51096}"/>
          </ac:spMkLst>
        </pc:spChg>
        <pc:picChg chg="add mod">
          <ac:chgData name="Ramsha Azeemi" userId="acf0d96c540c28cb" providerId="Windows Live" clId="Web-{7F1B7945-41F5-46B9-9CF2-671F4C425A79}" dt="2019-04-16T22:36:23.726" v="2763" actId="1076"/>
          <ac:picMkLst>
            <pc:docMk/>
            <pc:sldMk cId="3909335709" sldId="307"/>
            <ac:picMk id="4" creationId="{FD526FC1-88B0-4E6C-A968-CECFCDCDA949}"/>
          </ac:picMkLst>
        </pc:picChg>
        <pc:picChg chg="add mod">
          <ac:chgData name="Ramsha Azeemi" userId="acf0d96c540c28cb" providerId="Windows Live" clId="Web-{7F1B7945-41F5-46B9-9CF2-671F4C425A79}" dt="2019-04-16T22:36:32.913" v="2764" actId="14100"/>
          <ac:picMkLst>
            <pc:docMk/>
            <pc:sldMk cId="3909335709" sldId="307"/>
            <ac:picMk id="8" creationId="{B8B4EC46-BC7E-42F4-8E47-E1A87B1A6981}"/>
          </ac:picMkLst>
        </pc:picChg>
      </pc:sldChg>
      <pc:sldChg chg="modSp new">
        <pc:chgData name="Ramsha Azeemi" userId="acf0d96c540c28cb" providerId="Windows Live" clId="Web-{7F1B7945-41F5-46B9-9CF2-671F4C425A79}" dt="2019-04-16T22:37:26.929" v="2780" actId="20577"/>
        <pc:sldMkLst>
          <pc:docMk/>
          <pc:sldMk cId="2934691322" sldId="308"/>
        </pc:sldMkLst>
        <pc:spChg chg="mod">
          <ac:chgData name="Ramsha Azeemi" userId="acf0d96c540c28cb" providerId="Windows Live" clId="Web-{7F1B7945-41F5-46B9-9CF2-671F4C425A79}" dt="2019-04-16T22:37:26.929" v="2780" actId="20577"/>
          <ac:spMkLst>
            <pc:docMk/>
            <pc:sldMk cId="2934691322" sldId="308"/>
            <ac:spMk id="2" creationId="{0890EECD-DF20-432C-A0BF-6D179AF58081}"/>
          </ac:spMkLst>
        </pc:spChg>
      </pc:sldChg>
    </pc:docChg>
  </pc:docChgLst>
  <pc:docChgLst>
    <pc:chgData name="Ramsha Azeemi" userId="acf0d96c540c28cb" providerId="Windows Live" clId="Web-{035AD292-EF17-4FFB-83E1-9EBC58F59EA9}"/>
    <pc:docChg chg="modSld">
      <pc:chgData name="Ramsha Azeemi" userId="acf0d96c540c28cb" providerId="Windows Live" clId="Web-{035AD292-EF17-4FFB-83E1-9EBC58F59EA9}" dt="2019-04-17T09:08:43.441" v="3" actId="20577"/>
      <pc:docMkLst>
        <pc:docMk/>
      </pc:docMkLst>
      <pc:sldChg chg="modSp">
        <pc:chgData name="Ramsha Azeemi" userId="acf0d96c540c28cb" providerId="Windows Live" clId="Web-{035AD292-EF17-4FFB-83E1-9EBC58F59EA9}" dt="2019-04-17T09:08:43.441" v="2" actId="20577"/>
        <pc:sldMkLst>
          <pc:docMk/>
          <pc:sldMk cId="249380133" sldId="301"/>
        </pc:sldMkLst>
        <pc:spChg chg="mod">
          <ac:chgData name="Ramsha Azeemi" userId="acf0d96c540c28cb" providerId="Windows Live" clId="Web-{035AD292-EF17-4FFB-83E1-9EBC58F59EA9}" dt="2019-04-17T09:08:43.441" v="2" actId="20577"/>
          <ac:spMkLst>
            <pc:docMk/>
            <pc:sldMk cId="249380133" sldId="301"/>
            <ac:spMk id="3" creationId="{0E13ABAC-1672-42B9-B1F2-EB133F5681A4}"/>
          </ac:spMkLst>
        </pc:spChg>
      </pc:sldChg>
    </pc:docChg>
  </pc:docChgLst>
  <pc:docChgLst>
    <pc:chgData name="Ramsha Azeemi" userId="acf0d96c540c28cb" providerId="Windows Live" clId="Web-{C23E6B3B-DA36-4AF4-AA35-17D748787982}"/>
    <pc:docChg chg="addSld modSld">
      <pc:chgData name="Ramsha Azeemi" userId="acf0d96c540c28cb" providerId="Windows Live" clId="Web-{C23E6B3B-DA36-4AF4-AA35-17D748787982}" dt="2019-04-16T20:36:11.806" v="3335" actId="20577"/>
      <pc:docMkLst>
        <pc:docMk/>
      </pc:docMkLst>
      <pc:sldChg chg="addSp delSp modSp mod setBg setClrOvrMap">
        <pc:chgData name="Ramsha Azeemi" userId="acf0d96c540c28cb" providerId="Windows Live" clId="Web-{C23E6B3B-DA36-4AF4-AA35-17D748787982}" dt="2019-04-16T13:43:29.382" v="152" actId="20577"/>
        <pc:sldMkLst>
          <pc:docMk/>
          <pc:sldMk cId="4075850558" sldId="264"/>
        </pc:sldMkLst>
        <pc:spChg chg="mod">
          <ac:chgData name="Ramsha Azeemi" userId="acf0d96c540c28cb" providerId="Windows Live" clId="Web-{C23E6B3B-DA36-4AF4-AA35-17D748787982}" dt="2019-04-16T13:42:18.659" v="142"/>
          <ac:spMkLst>
            <pc:docMk/>
            <pc:sldMk cId="4075850558" sldId="264"/>
            <ac:spMk id="2" creationId="{600BFB6D-FE59-4A14-A1C1-E3C13BE6F79A}"/>
          </ac:spMkLst>
        </pc:spChg>
        <pc:spChg chg="mod ord">
          <ac:chgData name="Ramsha Azeemi" userId="acf0d96c540c28cb" providerId="Windows Live" clId="Web-{C23E6B3B-DA36-4AF4-AA35-17D748787982}" dt="2019-04-16T13:43:29.382" v="152" actId="20577"/>
          <ac:spMkLst>
            <pc:docMk/>
            <pc:sldMk cId="4075850558" sldId="264"/>
            <ac:spMk id="3" creationId="{DF214226-A287-4B97-8441-4A662E5CC275}"/>
          </ac:spMkLst>
        </pc:spChg>
        <pc:spChg chg="add del">
          <ac:chgData name="Ramsha Azeemi" userId="acf0d96c540c28cb" providerId="Windows Live" clId="Web-{C23E6B3B-DA36-4AF4-AA35-17D748787982}" dt="2019-04-16T13:41:02.499" v="121"/>
          <ac:spMkLst>
            <pc:docMk/>
            <pc:sldMk cId="4075850558" sldId="264"/>
            <ac:spMk id="8" creationId="{4AC0CD9D-7610-4620-93B4-798CCD9AB581}"/>
          </ac:spMkLst>
        </pc:spChg>
        <pc:spChg chg="add del">
          <ac:chgData name="Ramsha Azeemi" userId="acf0d96c540c28cb" providerId="Windows Live" clId="Web-{C23E6B3B-DA36-4AF4-AA35-17D748787982}" dt="2019-04-16T13:40:52.795" v="119"/>
          <ac:spMkLst>
            <pc:docMk/>
            <pc:sldMk cId="4075850558" sldId="264"/>
            <ac:spMk id="13" creationId="{4AC0CD9D-7610-4620-93B4-798CCD9AB581}"/>
          </ac:spMkLst>
        </pc:spChg>
        <pc:spChg chg="add del">
          <ac:chgData name="Ramsha Azeemi" userId="acf0d96c540c28cb" providerId="Windows Live" clId="Web-{C23E6B3B-DA36-4AF4-AA35-17D748787982}" dt="2019-04-16T13:41:02.499" v="121"/>
          <ac:spMkLst>
            <pc:docMk/>
            <pc:sldMk cId="4075850558" sldId="264"/>
            <ac:spMk id="14" creationId="{DE4D62F9-188E-4530-84C2-24BDEE4BEB82}"/>
          </ac:spMkLst>
        </pc:spChg>
        <pc:spChg chg="add del">
          <ac:chgData name="Ramsha Azeemi" userId="acf0d96c540c28cb" providerId="Windows Live" clId="Web-{C23E6B3B-DA36-4AF4-AA35-17D748787982}" dt="2019-04-16T13:40:52.795" v="119"/>
          <ac:spMkLst>
            <pc:docMk/>
            <pc:sldMk cId="4075850558" sldId="264"/>
            <ac:spMk id="19" creationId="{DE4D62F9-188E-4530-84C2-24BDEE4BEB82}"/>
          </ac:spMkLst>
        </pc:spChg>
        <pc:spChg chg="add del">
          <ac:chgData name="Ramsha Azeemi" userId="acf0d96c540c28cb" providerId="Windows Live" clId="Web-{C23E6B3B-DA36-4AF4-AA35-17D748787982}" dt="2019-04-16T13:41:08.843" v="123"/>
          <ac:spMkLst>
            <pc:docMk/>
            <pc:sldMk cId="4075850558" sldId="264"/>
            <ac:spMk id="20" creationId="{989BE678-777B-482A-A616-FEDC47B162E5}"/>
          </ac:spMkLst>
        </pc:spChg>
        <pc:spChg chg="add del">
          <ac:chgData name="Ramsha Azeemi" userId="acf0d96c540c28cb" providerId="Windows Live" clId="Web-{C23E6B3B-DA36-4AF4-AA35-17D748787982}" dt="2019-04-16T13:40:52.795" v="119"/>
          <ac:spMkLst>
            <pc:docMk/>
            <pc:sldMk cId="4075850558" sldId="264"/>
            <ac:spMk id="21" creationId="{B4AAD3FD-83A5-4B89-9F8F-01B8870865BE}"/>
          </ac:spMkLst>
        </pc:spChg>
        <pc:spChg chg="add del">
          <ac:chgData name="Ramsha Azeemi" userId="acf0d96c540c28cb" providerId="Windows Live" clId="Web-{C23E6B3B-DA36-4AF4-AA35-17D748787982}" dt="2019-04-16T13:40:52.795" v="119"/>
          <ac:spMkLst>
            <pc:docMk/>
            <pc:sldMk cId="4075850558" sldId="264"/>
            <ac:spMk id="23" creationId="{61752F1D-FC0F-4103-9584-630E643CCDA6}"/>
          </ac:spMkLst>
        </pc:spChg>
        <pc:spChg chg="add del">
          <ac:chgData name="Ramsha Azeemi" userId="acf0d96c540c28cb" providerId="Windows Live" clId="Web-{C23E6B3B-DA36-4AF4-AA35-17D748787982}" dt="2019-04-16T13:40:52.795" v="119"/>
          <ac:spMkLst>
            <pc:docMk/>
            <pc:sldMk cId="4075850558" sldId="264"/>
            <ac:spMk id="25" creationId="{70151CB7-E7DE-4917-B831-01DF9CE01306}"/>
          </ac:spMkLst>
        </pc:spChg>
        <pc:spChg chg="add del">
          <ac:chgData name="Ramsha Azeemi" userId="acf0d96c540c28cb" providerId="Windows Live" clId="Web-{C23E6B3B-DA36-4AF4-AA35-17D748787982}" dt="2019-04-16T13:41:08.843" v="123"/>
          <ac:spMkLst>
            <pc:docMk/>
            <pc:sldMk cId="4075850558" sldId="264"/>
            <ac:spMk id="26" creationId="{D28BE0C3-2102-4820-B88B-A448B1840D14}"/>
          </ac:spMkLst>
        </pc:spChg>
        <pc:spChg chg="add del">
          <ac:chgData name="Ramsha Azeemi" userId="acf0d96c540c28cb" providerId="Windows Live" clId="Web-{C23E6B3B-DA36-4AF4-AA35-17D748787982}" dt="2019-04-16T13:40:52.795" v="119"/>
          <ac:spMkLst>
            <pc:docMk/>
            <pc:sldMk cId="4075850558" sldId="264"/>
            <ac:spMk id="27" creationId="{A92A1116-1C84-41DF-B803-1F7B0883EC82}"/>
          </ac:spMkLst>
        </pc:spChg>
        <pc:spChg chg="add del">
          <ac:chgData name="Ramsha Azeemi" userId="acf0d96c540c28cb" providerId="Windows Live" clId="Web-{C23E6B3B-DA36-4AF4-AA35-17D748787982}" dt="2019-04-16T13:41:16.656" v="125"/>
          <ac:spMkLst>
            <pc:docMk/>
            <pc:sldMk cId="4075850558" sldId="264"/>
            <ac:spMk id="30" creationId="{989BE678-777B-482A-A616-FEDC47B162E5}"/>
          </ac:spMkLst>
        </pc:spChg>
        <pc:spChg chg="add del">
          <ac:chgData name="Ramsha Azeemi" userId="acf0d96c540c28cb" providerId="Windows Live" clId="Web-{C23E6B3B-DA36-4AF4-AA35-17D748787982}" dt="2019-04-16T13:41:16.656" v="125"/>
          <ac:spMkLst>
            <pc:docMk/>
            <pc:sldMk cId="4075850558" sldId="264"/>
            <ac:spMk id="33" creationId="{D28BE0C3-2102-4820-B88B-A448B1840D14}"/>
          </ac:spMkLst>
        </pc:spChg>
        <pc:spChg chg="add del">
          <ac:chgData name="Ramsha Azeemi" userId="acf0d96c540c28cb" providerId="Windows Live" clId="Web-{C23E6B3B-DA36-4AF4-AA35-17D748787982}" dt="2019-04-16T13:41:22.641" v="127"/>
          <ac:spMkLst>
            <pc:docMk/>
            <pc:sldMk cId="4075850558" sldId="264"/>
            <ac:spMk id="36" creationId="{4AC0CD9D-7610-4620-93B4-798CCD9AB581}"/>
          </ac:spMkLst>
        </pc:spChg>
        <pc:spChg chg="add del">
          <ac:chgData name="Ramsha Azeemi" userId="acf0d96c540c28cb" providerId="Windows Live" clId="Web-{C23E6B3B-DA36-4AF4-AA35-17D748787982}" dt="2019-04-16T13:41:22.641" v="127"/>
          <ac:spMkLst>
            <pc:docMk/>
            <pc:sldMk cId="4075850558" sldId="264"/>
            <ac:spMk id="39" creationId="{DE4D62F9-188E-4530-84C2-24BDEE4BEB82}"/>
          </ac:spMkLst>
        </pc:spChg>
        <pc:spChg chg="add del">
          <ac:chgData name="Ramsha Azeemi" userId="acf0d96c540c28cb" providerId="Windows Live" clId="Web-{C23E6B3B-DA36-4AF4-AA35-17D748787982}" dt="2019-04-16T13:41:30.079" v="129"/>
          <ac:spMkLst>
            <pc:docMk/>
            <pc:sldMk cId="4075850558" sldId="264"/>
            <ac:spMk id="42" creationId="{4AC0CD9D-7610-4620-93B4-798CCD9AB581}"/>
          </ac:spMkLst>
        </pc:spChg>
        <pc:spChg chg="add del">
          <ac:chgData name="Ramsha Azeemi" userId="acf0d96c540c28cb" providerId="Windows Live" clId="Web-{C23E6B3B-DA36-4AF4-AA35-17D748787982}" dt="2019-04-16T13:41:30.079" v="129"/>
          <ac:spMkLst>
            <pc:docMk/>
            <pc:sldMk cId="4075850558" sldId="264"/>
            <ac:spMk id="45" creationId="{DE4D62F9-188E-4530-84C2-24BDEE4BEB82}"/>
          </ac:spMkLst>
        </pc:spChg>
        <pc:spChg chg="add del">
          <ac:chgData name="Ramsha Azeemi" userId="acf0d96c540c28cb" providerId="Windows Live" clId="Web-{C23E6B3B-DA36-4AF4-AA35-17D748787982}" dt="2019-04-16T13:41:30.079" v="129"/>
          <ac:spMkLst>
            <pc:docMk/>
            <pc:sldMk cId="4075850558" sldId="264"/>
            <ac:spMk id="46" creationId="{B4AAD3FD-83A5-4B89-9F8F-01B8870865BE}"/>
          </ac:spMkLst>
        </pc:spChg>
        <pc:spChg chg="add del">
          <ac:chgData name="Ramsha Azeemi" userId="acf0d96c540c28cb" providerId="Windows Live" clId="Web-{C23E6B3B-DA36-4AF4-AA35-17D748787982}" dt="2019-04-16T13:41:30.079" v="129"/>
          <ac:spMkLst>
            <pc:docMk/>
            <pc:sldMk cId="4075850558" sldId="264"/>
            <ac:spMk id="47" creationId="{61752F1D-FC0F-4103-9584-630E643CCDA6}"/>
          </ac:spMkLst>
        </pc:spChg>
        <pc:spChg chg="add del">
          <ac:chgData name="Ramsha Azeemi" userId="acf0d96c540c28cb" providerId="Windows Live" clId="Web-{C23E6B3B-DA36-4AF4-AA35-17D748787982}" dt="2019-04-16T13:41:30.079" v="129"/>
          <ac:spMkLst>
            <pc:docMk/>
            <pc:sldMk cId="4075850558" sldId="264"/>
            <ac:spMk id="48" creationId="{70151CB7-E7DE-4917-B831-01DF9CE01306}"/>
          </ac:spMkLst>
        </pc:spChg>
        <pc:spChg chg="add del">
          <ac:chgData name="Ramsha Azeemi" userId="acf0d96c540c28cb" providerId="Windows Live" clId="Web-{C23E6B3B-DA36-4AF4-AA35-17D748787982}" dt="2019-04-16T13:41:30.079" v="129"/>
          <ac:spMkLst>
            <pc:docMk/>
            <pc:sldMk cId="4075850558" sldId="264"/>
            <ac:spMk id="49" creationId="{A92A1116-1C84-41DF-B803-1F7B0883EC82}"/>
          </ac:spMkLst>
        </pc:spChg>
        <pc:spChg chg="add del">
          <ac:chgData name="Ramsha Azeemi" userId="acf0d96c540c28cb" providerId="Windows Live" clId="Web-{C23E6B3B-DA36-4AF4-AA35-17D748787982}" dt="2019-04-16T13:41:39.485" v="131"/>
          <ac:spMkLst>
            <pc:docMk/>
            <pc:sldMk cId="4075850558" sldId="264"/>
            <ac:spMk id="52" creationId="{989BE678-777B-482A-A616-FEDC47B162E5}"/>
          </ac:spMkLst>
        </pc:spChg>
        <pc:spChg chg="add del">
          <ac:chgData name="Ramsha Azeemi" userId="acf0d96c540c28cb" providerId="Windows Live" clId="Web-{C23E6B3B-DA36-4AF4-AA35-17D748787982}" dt="2019-04-16T13:41:39.485" v="131"/>
          <ac:spMkLst>
            <pc:docMk/>
            <pc:sldMk cId="4075850558" sldId="264"/>
            <ac:spMk id="55" creationId="{D28BE0C3-2102-4820-B88B-A448B1840D14}"/>
          </ac:spMkLst>
        </pc:spChg>
        <pc:spChg chg="add del">
          <ac:chgData name="Ramsha Azeemi" userId="acf0d96c540c28cb" providerId="Windows Live" clId="Web-{C23E6B3B-DA36-4AF4-AA35-17D748787982}" dt="2019-04-16T13:41:46.845" v="133"/>
          <ac:spMkLst>
            <pc:docMk/>
            <pc:sldMk cId="4075850558" sldId="264"/>
            <ac:spMk id="58" creationId="{989BE678-777B-482A-A616-FEDC47B162E5}"/>
          </ac:spMkLst>
        </pc:spChg>
        <pc:spChg chg="add del">
          <ac:chgData name="Ramsha Azeemi" userId="acf0d96c540c28cb" providerId="Windows Live" clId="Web-{C23E6B3B-DA36-4AF4-AA35-17D748787982}" dt="2019-04-16T13:41:46.845" v="133"/>
          <ac:spMkLst>
            <pc:docMk/>
            <pc:sldMk cId="4075850558" sldId="264"/>
            <ac:spMk id="61" creationId="{D28BE0C3-2102-4820-B88B-A448B1840D14}"/>
          </ac:spMkLst>
        </pc:spChg>
        <pc:spChg chg="add del">
          <ac:chgData name="Ramsha Azeemi" userId="acf0d96c540c28cb" providerId="Windows Live" clId="Web-{C23E6B3B-DA36-4AF4-AA35-17D748787982}" dt="2019-04-16T13:41:54.158" v="135"/>
          <ac:spMkLst>
            <pc:docMk/>
            <pc:sldMk cId="4075850558" sldId="264"/>
            <ac:spMk id="64" creationId="{4AC0CD9D-7610-4620-93B4-798CCD9AB581}"/>
          </ac:spMkLst>
        </pc:spChg>
        <pc:spChg chg="add del">
          <ac:chgData name="Ramsha Azeemi" userId="acf0d96c540c28cb" providerId="Windows Live" clId="Web-{C23E6B3B-DA36-4AF4-AA35-17D748787982}" dt="2019-04-16T13:41:54.158" v="135"/>
          <ac:spMkLst>
            <pc:docMk/>
            <pc:sldMk cId="4075850558" sldId="264"/>
            <ac:spMk id="67" creationId="{DE4D62F9-188E-4530-84C2-24BDEE4BEB82}"/>
          </ac:spMkLst>
        </pc:spChg>
        <pc:spChg chg="add del">
          <ac:chgData name="Ramsha Azeemi" userId="acf0d96c540c28cb" providerId="Windows Live" clId="Web-{C23E6B3B-DA36-4AF4-AA35-17D748787982}" dt="2019-04-16T13:41:54.158" v="135"/>
          <ac:spMkLst>
            <pc:docMk/>
            <pc:sldMk cId="4075850558" sldId="264"/>
            <ac:spMk id="68" creationId="{EE4E366E-272A-409E-840F-9A6A64A9E3FF}"/>
          </ac:spMkLst>
        </pc:spChg>
        <pc:spChg chg="add del">
          <ac:chgData name="Ramsha Azeemi" userId="acf0d96c540c28cb" providerId="Windows Live" clId="Web-{C23E6B3B-DA36-4AF4-AA35-17D748787982}" dt="2019-04-16T13:41:54.158" v="135"/>
          <ac:spMkLst>
            <pc:docMk/>
            <pc:sldMk cId="4075850558" sldId="264"/>
            <ac:spMk id="69" creationId="{A721560C-E4AB-4287-A29C-3F6916794CB9}"/>
          </ac:spMkLst>
        </pc:spChg>
        <pc:spChg chg="add del">
          <ac:chgData name="Ramsha Azeemi" userId="acf0d96c540c28cb" providerId="Windows Live" clId="Web-{C23E6B3B-DA36-4AF4-AA35-17D748787982}" dt="2019-04-16T13:41:54.158" v="135"/>
          <ac:spMkLst>
            <pc:docMk/>
            <pc:sldMk cId="4075850558" sldId="264"/>
            <ac:spMk id="70" creationId="{DF6CFF07-D953-4F9C-9A0E-E0A6AACB6158}"/>
          </ac:spMkLst>
        </pc:spChg>
        <pc:spChg chg="add del">
          <ac:chgData name="Ramsha Azeemi" userId="acf0d96c540c28cb" providerId="Windows Live" clId="Web-{C23E6B3B-DA36-4AF4-AA35-17D748787982}" dt="2019-04-16T13:41:54.158" v="135"/>
          <ac:spMkLst>
            <pc:docMk/>
            <pc:sldMk cId="4075850558" sldId="264"/>
            <ac:spMk id="71" creationId="{DAA4FEEE-0B5F-41BF-825D-60F9FB089568}"/>
          </ac:spMkLst>
        </pc:spChg>
        <pc:spChg chg="add del">
          <ac:chgData name="Ramsha Azeemi" userId="acf0d96c540c28cb" providerId="Windows Live" clId="Web-{C23E6B3B-DA36-4AF4-AA35-17D748787982}" dt="2019-04-16T13:42:05.237" v="137"/>
          <ac:spMkLst>
            <pc:docMk/>
            <pc:sldMk cId="4075850558" sldId="264"/>
            <ac:spMk id="74" creationId="{4AC0CD9D-7610-4620-93B4-798CCD9AB581}"/>
          </ac:spMkLst>
        </pc:spChg>
        <pc:spChg chg="add del">
          <ac:chgData name="Ramsha Azeemi" userId="acf0d96c540c28cb" providerId="Windows Live" clId="Web-{C23E6B3B-DA36-4AF4-AA35-17D748787982}" dt="2019-04-16T13:42:05.237" v="137"/>
          <ac:spMkLst>
            <pc:docMk/>
            <pc:sldMk cId="4075850558" sldId="264"/>
            <ac:spMk id="77" creationId="{DE4D62F9-188E-4530-84C2-24BDEE4BEB82}"/>
          </ac:spMkLst>
        </pc:spChg>
        <pc:spChg chg="add del">
          <ac:chgData name="Ramsha Azeemi" userId="acf0d96c540c28cb" providerId="Windows Live" clId="Web-{C23E6B3B-DA36-4AF4-AA35-17D748787982}" dt="2019-04-16T13:42:05.237" v="137"/>
          <ac:spMkLst>
            <pc:docMk/>
            <pc:sldMk cId="4075850558" sldId="264"/>
            <ac:spMk id="78" creationId="{B4AAD3FD-83A5-4B89-9F8F-01B8870865BE}"/>
          </ac:spMkLst>
        </pc:spChg>
        <pc:spChg chg="add del">
          <ac:chgData name="Ramsha Azeemi" userId="acf0d96c540c28cb" providerId="Windows Live" clId="Web-{C23E6B3B-DA36-4AF4-AA35-17D748787982}" dt="2019-04-16T13:42:05.237" v="137"/>
          <ac:spMkLst>
            <pc:docMk/>
            <pc:sldMk cId="4075850558" sldId="264"/>
            <ac:spMk id="79" creationId="{61752F1D-FC0F-4103-9584-630E643CCDA6}"/>
          </ac:spMkLst>
        </pc:spChg>
        <pc:spChg chg="add del">
          <ac:chgData name="Ramsha Azeemi" userId="acf0d96c540c28cb" providerId="Windows Live" clId="Web-{C23E6B3B-DA36-4AF4-AA35-17D748787982}" dt="2019-04-16T13:42:05.237" v="137"/>
          <ac:spMkLst>
            <pc:docMk/>
            <pc:sldMk cId="4075850558" sldId="264"/>
            <ac:spMk id="80" creationId="{70151CB7-E7DE-4917-B831-01DF9CE01306}"/>
          </ac:spMkLst>
        </pc:spChg>
        <pc:spChg chg="add del">
          <ac:chgData name="Ramsha Azeemi" userId="acf0d96c540c28cb" providerId="Windows Live" clId="Web-{C23E6B3B-DA36-4AF4-AA35-17D748787982}" dt="2019-04-16T13:42:05.237" v="137"/>
          <ac:spMkLst>
            <pc:docMk/>
            <pc:sldMk cId="4075850558" sldId="264"/>
            <ac:spMk id="81" creationId="{A92A1116-1C84-41DF-B803-1F7B0883EC82}"/>
          </ac:spMkLst>
        </pc:spChg>
        <pc:spChg chg="add del">
          <ac:chgData name="Ramsha Azeemi" userId="acf0d96c540c28cb" providerId="Windows Live" clId="Web-{C23E6B3B-DA36-4AF4-AA35-17D748787982}" dt="2019-04-16T13:42:14.253" v="139"/>
          <ac:spMkLst>
            <pc:docMk/>
            <pc:sldMk cId="4075850558" sldId="264"/>
            <ac:spMk id="84" creationId="{4AC0CD9D-7610-4620-93B4-798CCD9AB581}"/>
          </ac:spMkLst>
        </pc:spChg>
        <pc:spChg chg="add del">
          <ac:chgData name="Ramsha Azeemi" userId="acf0d96c540c28cb" providerId="Windows Live" clId="Web-{C23E6B3B-DA36-4AF4-AA35-17D748787982}" dt="2019-04-16T13:42:14.253" v="139"/>
          <ac:spMkLst>
            <pc:docMk/>
            <pc:sldMk cId="4075850558" sldId="264"/>
            <ac:spMk id="87" creationId="{DE4D62F9-188E-4530-84C2-24BDEE4BEB82}"/>
          </ac:spMkLst>
        </pc:spChg>
        <pc:spChg chg="add del">
          <ac:chgData name="Ramsha Azeemi" userId="acf0d96c540c28cb" providerId="Windows Live" clId="Web-{C23E6B3B-DA36-4AF4-AA35-17D748787982}" dt="2019-04-16T13:42:14.253" v="139"/>
          <ac:spMkLst>
            <pc:docMk/>
            <pc:sldMk cId="4075850558" sldId="264"/>
            <ac:spMk id="88" creationId="{5F3FC718-FDE3-4EF7-921E-A5F374EAF824}"/>
          </ac:spMkLst>
        </pc:spChg>
        <pc:spChg chg="add del">
          <ac:chgData name="Ramsha Azeemi" userId="acf0d96c540c28cb" providerId="Windows Live" clId="Web-{C23E6B3B-DA36-4AF4-AA35-17D748787982}" dt="2019-04-16T13:42:14.253" v="139"/>
          <ac:spMkLst>
            <pc:docMk/>
            <pc:sldMk cId="4075850558" sldId="264"/>
            <ac:spMk id="89" creationId="{FAA0F719-3DC8-4F08-AD8F-5A845658CB9D}"/>
          </ac:spMkLst>
        </pc:spChg>
        <pc:spChg chg="add del">
          <ac:chgData name="Ramsha Azeemi" userId="acf0d96c540c28cb" providerId="Windows Live" clId="Web-{C23E6B3B-DA36-4AF4-AA35-17D748787982}" dt="2019-04-16T13:42:14.253" v="139"/>
          <ac:spMkLst>
            <pc:docMk/>
            <pc:sldMk cId="4075850558" sldId="264"/>
            <ac:spMk id="90" creationId="{7DCB61BE-FA0F-4EFB-BE0E-268BAD8E30D6}"/>
          </ac:spMkLst>
        </pc:spChg>
        <pc:spChg chg="add del">
          <ac:chgData name="Ramsha Azeemi" userId="acf0d96c540c28cb" providerId="Windows Live" clId="Web-{C23E6B3B-DA36-4AF4-AA35-17D748787982}" dt="2019-04-16T13:42:14.253" v="139"/>
          <ac:spMkLst>
            <pc:docMk/>
            <pc:sldMk cId="4075850558" sldId="264"/>
            <ac:spMk id="91" creationId="{A4B31EAA-7423-46F7-9B90-4AB2B09C35C4}"/>
          </ac:spMkLst>
        </pc:spChg>
        <pc:spChg chg="add del">
          <ac:chgData name="Ramsha Azeemi" userId="acf0d96c540c28cb" providerId="Windows Live" clId="Web-{C23E6B3B-DA36-4AF4-AA35-17D748787982}" dt="2019-04-16T13:42:18.394" v="141"/>
          <ac:spMkLst>
            <pc:docMk/>
            <pc:sldMk cId="4075850558" sldId="264"/>
            <ac:spMk id="94" creationId="{4AC0CD9D-7610-4620-93B4-798CCD9AB581}"/>
          </ac:spMkLst>
        </pc:spChg>
        <pc:spChg chg="add del">
          <ac:chgData name="Ramsha Azeemi" userId="acf0d96c540c28cb" providerId="Windows Live" clId="Web-{C23E6B3B-DA36-4AF4-AA35-17D748787982}" dt="2019-04-16T13:42:18.394" v="141"/>
          <ac:spMkLst>
            <pc:docMk/>
            <pc:sldMk cId="4075850558" sldId="264"/>
            <ac:spMk id="97" creationId="{DE4D62F9-188E-4530-84C2-24BDEE4BEB82}"/>
          </ac:spMkLst>
        </pc:spChg>
        <pc:spChg chg="add del">
          <ac:chgData name="Ramsha Azeemi" userId="acf0d96c540c28cb" providerId="Windows Live" clId="Web-{C23E6B3B-DA36-4AF4-AA35-17D748787982}" dt="2019-04-16T13:42:18.394" v="141"/>
          <ac:spMkLst>
            <pc:docMk/>
            <pc:sldMk cId="4075850558" sldId="264"/>
            <ac:spMk id="98" creationId="{49076D5E-68ED-4CD1-A04F-E7934EBFAAD9}"/>
          </ac:spMkLst>
        </pc:spChg>
        <pc:spChg chg="add del">
          <ac:chgData name="Ramsha Azeemi" userId="acf0d96c540c28cb" providerId="Windows Live" clId="Web-{C23E6B3B-DA36-4AF4-AA35-17D748787982}" dt="2019-04-16T13:42:18.394" v="141"/>
          <ac:spMkLst>
            <pc:docMk/>
            <pc:sldMk cId="4075850558" sldId="264"/>
            <ac:spMk id="99" creationId="{21BE0A6B-EBF8-4301-B1AE-F6A1C4003E2A}"/>
          </ac:spMkLst>
        </pc:spChg>
        <pc:spChg chg="add del">
          <ac:chgData name="Ramsha Azeemi" userId="acf0d96c540c28cb" providerId="Windows Live" clId="Web-{C23E6B3B-DA36-4AF4-AA35-17D748787982}" dt="2019-04-16T13:42:18.394" v="141"/>
          <ac:spMkLst>
            <pc:docMk/>
            <pc:sldMk cId="4075850558" sldId="264"/>
            <ac:spMk id="100" creationId="{03C06118-B3FE-4B51-80A1-B82C2E9FF970}"/>
          </ac:spMkLst>
        </pc:spChg>
        <pc:spChg chg="add del">
          <ac:chgData name="Ramsha Azeemi" userId="acf0d96c540c28cb" providerId="Windows Live" clId="Web-{C23E6B3B-DA36-4AF4-AA35-17D748787982}" dt="2019-04-16T13:42:18.394" v="141"/>
          <ac:spMkLst>
            <pc:docMk/>
            <pc:sldMk cId="4075850558" sldId="264"/>
            <ac:spMk id="101" creationId="{172BE3F8-96D6-4535-9AE4-694DC4F5B13F}"/>
          </ac:spMkLst>
        </pc:spChg>
        <pc:spChg chg="add">
          <ac:chgData name="Ramsha Azeemi" userId="acf0d96c540c28cb" providerId="Windows Live" clId="Web-{C23E6B3B-DA36-4AF4-AA35-17D748787982}" dt="2019-04-16T13:42:18.659" v="142"/>
          <ac:spMkLst>
            <pc:docMk/>
            <pc:sldMk cId="4075850558" sldId="264"/>
            <ac:spMk id="104" creationId="{4AC0CD9D-7610-4620-93B4-798CCD9AB581}"/>
          </ac:spMkLst>
        </pc:spChg>
        <pc:spChg chg="add">
          <ac:chgData name="Ramsha Azeemi" userId="acf0d96c540c28cb" providerId="Windows Live" clId="Web-{C23E6B3B-DA36-4AF4-AA35-17D748787982}" dt="2019-04-16T13:42:18.659" v="142"/>
          <ac:spMkLst>
            <pc:docMk/>
            <pc:sldMk cId="4075850558" sldId="264"/>
            <ac:spMk id="107" creationId="{DE4D62F9-188E-4530-84C2-24BDEE4BEB82}"/>
          </ac:spMkLst>
        </pc:spChg>
        <pc:spChg chg="add">
          <ac:chgData name="Ramsha Azeemi" userId="acf0d96c540c28cb" providerId="Windows Live" clId="Web-{C23E6B3B-DA36-4AF4-AA35-17D748787982}" dt="2019-04-16T13:42:18.659" v="142"/>
          <ac:spMkLst>
            <pc:docMk/>
            <pc:sldMk cId="4075850558" sldId="264"/>
            <ac:spMk id="108" creationId="{61515115-95FB-41E0-86F3-8744438C09D0}"/>
          </ac:spMkLst>
        </pc:spChg>
        <pc:spChg chg="add">
          <ac:chgData name="Ramsha Azeemi" userId="acf0d96c540c28cb" providerId="Windows Live" clId="Web-{C23E6B3B-DA36-4AF4-AA35-17D748787982}" dt="2019-04-16T13:42:18.659" v="142"/>
          <ac:spMkLst>
            <pc:docMk/>
            <pc:sldMk cId="4075850558" sldId="264"/>
            <ac:spMk id="109" creationId="{8222A33F-BE2D-4D69-92A0-5DF8B17BAACA}"/>
          </ac:spMkLst>
        </pc:spChg>
        <pc:spChg chg="add">
          <ac:chgData name="Ramsha Azeemi" userId="acf0d96c540c28cb" providerId="Windows Live" clId="Web-{C23E6B3B-DA36-4AF4-AA35-17D748787982}" dt="2019-04-16T13:42:18.659" v="142"/>
          <ac:spMkLst>
            <pc:docMk/>
            <pc:sldMk cId="4075850558" sldId="264"/>
            <ac:spMk id="110" creationId="{CE1C74D0-9609-468A-9597-5D87C8A42B58}"/>
          </ac:spMkLst>
        </pc:spChg>
        <pc:spChg chg="add">
          <ac:chgData name="Ramsha Azeemi" userId="acf0d96c540c28cb" providerId="Windows Live" clId="Web-{C23E6B3B-DA36-4AF4-AA35-17D748787982}" dt="2019-04-16T13:42:18.659" v="142"/>
          <ac:spMkLst>
            <pc:docMk/>
            <pc:sldMk cId="4075850558" sldId="264"/>
            <ac:spMk id="111" creationId="{C137128D-E594-4905-9F76-E385F0831D60}"/>
          </ac:spMkLst>
        </pc:spChg>
        <pc:picChg chg="add mod modCrop">
          <ac:chgData name="Ramsha Azeemi" userId="acf0d96c540c28cb" providerId="Windows Live" clId="Web-{C23E6B3B-DA36-4AF4-AA35-17D748787982}" dt="2019-04-16T13:42:18.659" v="142"/>
          <ac:picMkLst>
            <pc:docMk/>
            <pc:sldMk cId="4075850558" sldId="264"/>
            <ac:picMk id="4" creationId="{95CCA308-ACE4-437C-AE1F-C5772BD86970}"/>
          </ac:picMkLst>
        </pc:picChg>
        <pc:picChg chg="add del">
          <ac:chgData name="Ramsha Azeemi" userId="acf0d96c540c28cb" providerId="Windows Live" clId="Web-{C23E6B3B-DA36-4AF4-AA35-17D748787982}" dt="2019-04-16T13:41:02.499" v="121"/>
          <ac:picMkLst>
            <pc:docMk/>
            <pc:sldMk cId="4075850558" sldId="264"/>
            <ac:picMk id="6" creationId="{41B68C77-138E-4BF7-A276-BD0C78A4219F}"/>
          </ac:picMkLst>
        </pc:picChg>
        <pc:picChg chg="add del">
          <ac:chgData name="Ramsha Azeemi" userId="acf0d96c540c28cb" providerId="Windows Live" clId="Web-{C23E6B3B-DA36-4AF4-AA35-17D748787982}" dt="2019-04-16T13:41:02.499" v="121"/>
          <ac:picMkLst>
            <pc:docMk/>
            <pc:sldMk cId="4075850558" sldId="264"/>
            <ac:picMk id="7" creationId="{7C268552-D473-46ED-B1B8-422042C4DEF1}"/>
          </ac:picMkLst>
        </pc:picChg>
        <pc:picChg chg="add del">
          <ac:chgData name="Ramsha Azeemi" userId="acf0d96c540c28cb" providerId="Windows Live" clId="Web-{C23E6B3B-DA36-4AF4-AA35-17D748787982}" dt="2019-04-16T13:40:52.795" v="119"/>
          <ac:picMkLst>
            <pc:docMk/>
            <pc:sldMk cId="4075850558" sldId="264"/>
            <ac:picMk id="9" creationId="{41B68C77-138E-4BF7-A276-BD0C78A4219F}"/>
          </ac:picMkLst>
        </pc:picChg>
        <pc:picChg chg="add del">
          <ac:chgData name="Ramsha Azeemi" userId="acf0d96c540c28cb" providerId="Windows Live" clId="Web-{C23E6B3B-DA36-4AF4-AA35-17D748787982}" dt="2019-04-16T13:41:02.499" v="121"/>
          <ac:picMkLst>
            <pc:docMk/>
            <pc:sldMk cId="4075850558" sldId="264"/>
            <ac:picMk id="10" creationId="{B9238B3E-24AA-439A-B527-6C5DF6D72145}"/>
          </ac:picMkLst>
        </pc:picChg>
        <pc:picChg chg="add del">
          <ac:chgData name="Ramsha Azeemi" userId="acf0d96c540c28cb" providerId="Windows Live" clId="Web-{C23E6B3B-DA36-4AF4-AA35-17D748787982}" dt="2019-04-16T13:40:52.795" v="119"/>
          <ac:picMkLst>
            <pc:docMk/>
            <pc:sldMk cId="4075850558" sldId="264"/>
            <ac:picMk id="11" creationId="{7C268552-D473-46ED-B1B8-422042C4DEF1}"/>
          </ac:picMkLst>
        </pc:picChg>
        <pc:picChg chg="add del">
          <ac:chgData name="Ramsha Azeemi" userId="acf0d96c540c28cb" providerId="Windows Live" clId="Web-{C23E6B3B-DA36-4AF4-AA35-17D748787982}" dt="2019-04-16T13:41:02.499" v="121"/>
          <ac:picMkLst>
            <pc:docMk/>
            <pc:sldMk cId="4075850558" sldId="264"/>
            <ac:picMk id="12" creationId="{69F01145-BEA3-4CBF-AA21-10077B948CA8}"/>
          </ac:picMkLst>
        </pc:picChg>
        <pc:picChg chg="add del">
          <ac:chgData name="Ramsha Azeemi" userId="acf0d96c540c28cb" providerId="Windows Live" clId="Web-{C23E6B3B-DA36-4AF4-AA35-17D748787982}" dt="2019-04-16T13:40:52.795" v="119"/>
          <ac:picMkLst>
            <pc:docMk/>
            <pc:sldMk cId="4075850558" sldId="264"/>
            <ac:picMk id="15" creationId="{B9238B3E-24AA-439A-B527-6C5DF6D72145}"/>
          </ac:picMkLst>
        </pc:picChg>
        <pc:picChg chg="add del">
          <ac:chgData name="Ramsha Azeemi" userId="acf0d96c540c28cb" providerId="Windows Live" clId="Web-{C23E6B3B-DA36-4AF4-AA35-17D748787982}" dt="2019-04-16T13:41:08.843" v="123"/>
          <ac:picMkLst>
            <pc:docMk/>
            <pc:sldMk cId="4075850558" sldId="264"/>
            <ac:picMk id="16" creationId="{DF19BAF3-7E20-4B9D-B544-BABAEEA1FA75}"/>
          </ac:picMkLst>
        </pc:picChg>
        <pc:picChg chg="add del">
          <ac:chgData name="Ramsha Azeemi" userId="acf0d96c540c28cb" providerId="Windows Live" clId="Web-{C23E6B3B-DA36-4AF4-AA35-17D748787982}" dt="2019-04-16T13:40:52.795" v="119"/>
          <ac:picMkLst>
            <pc:docMk/>
            <pc:sldMk cId="4075850558" sldId="264"/>
            <ac:picMk id="17" creationId="{69F01145-BEA3-4CBF-AA21-10077B948CA8}"/>
          </ac:picMkLst>
        </pc:picChg>
        <pc:picChg chg="add del">
          <ac:chgData name="Ramsha Azeemi" userId="acf0d96c540c28cb" providerId="Windows Live" clId="Web-{C23E6B3B-DA36-4AF4-AA35-17D748787982}" dt="2019-04-16T13:41:08.843" v="123"/>
          <ac:picMkLst>
            <pc:docMk/>
            <pc:sldMk cId="4075850558" sldId="264"/>
            <ac:picMk id="18" creationId="{950648F4-ABCD-4DF0-8641-76CFB2354721}"/>
          </ac:picMkLst>
        </pc:picChg>
        <pc:picChg chg="add del">
          <ac:chgData name="Ramsha Azeemi" userId="acf0d96c540c28cb" providerId="Windows Live" clId="Web-{C23E6B3B-DA36-4AF4-AA35-17D748787982}" dt="2019-04-16T13:41:08.843" v="123"/>
          <ac:picMkLst>
            <pc:docMk/>
            <pc:sldMk cId="4075850558" sldId="264"/>
            <ac:picMk id="22" creationId="{CF1EB4BD-9C7E-4AA3-9681-C7EB0DA6250B}"/>
          </ac:picMkLst>
        </pc:picChg>
        <pc:picChg chg="add del">
          <ac:chgData name="Ramsha Azeemi" userId="acf0d96c540c28cb" providerId="Windows Live" clId="Web-{C23E6B3B-DA36-4AF4-AA35-17D748787982}" dt="2019-04-16T13:41:08.843" v="123"/>
          <ac:picMkLst>
            <pc:docMk/>
            <pc:sldMk cId="4075850558" sldId="264"/>
            <ac:picMk id="24" creationId="{94AAE3AA-3759-4D28-B0EF-575F25A5146C}"/>
          </ac:picMkLst>
        </pc:picChg>
        <pc:picChg chg="add del">
          <ac:chgData name="Ramsha Azeemi" userId="acf0d96c540c28cb" providerId="Windows Live" clId="Web-{C23E6B3B-DA36-4AF4-AA35-17D748787982}" dt="2019-04-16T13:41:16.656" v="125"/>
          <ac:picMkLst>
            <pc:docMk/>
            <pc:sldMk cId="4075850558" sldId="264"/>
            <ac:picMk id="28" creationId="{DF19BAF3-7E20-4B9D-B544-BABAEEA1FA75}"/>
          </ac:picMkLst>
        </pc:picChg>
        <pc:picChg chg="add del">
          <ac:chgData name="Ramsha Azeemi" userId="acf0d96c540c28cb" providerId="Windows Live" clId="Web-{C23E6B3B-DA36-4AF4-AA35-17D748787982}" dt="2019-04-16T13:41:16.656" v="125"/>
          <ac:picMkLst>
            <pc:docMk/>
            <pc:sldMk cId="4075850558" sldId="264"/>
            <ac:picMk id="29" creationId="{950648F4-ABCD-4DF0-8641-76CFB2354721}"/>
          </ac:picMkLst>
        </pc:picChg>
        <pc:picChg chg="add del">
          <ac:chgData name="Ramsha Azeemi" userId="acf0d96c540c28cb" providerId="Windows Live" clId="Web-{C23E6B3B-DA36-4AF4-AA35-17D748787982}" dt="2019-04-16T13:41:16.656" v="125"/>
          <ac:picMkLst>
            <pc:docMk/>
            <pc:sldMk cId="4075850558" sldId="264"/>
            <ac:picMk id="31" creationId="{CF1EB4BD-9C7E-4AA3-9681-C7EB0DA6250B}"/>
          </ac:picMkLst>
        </pc:picChg>
        <pc:picChg chg="add del">
          <ac:chgData name="Ramsha Azeemi" userId="acf0d96c540c28cb" providerId="Windows Live" clId="Web-{C23E6B3B-DA36-4AF4-AA35-17D748787982}" dt="2019-04-16T13:41:16.656" v="125"/>
          <ac:picMkLst>
            <pc:docMk/>
            <pc:sldMk cId="4075850558" sldId="264"/>
            <ac:picMk id="32" creationId="{94AAE3AA-3759-4D28-B0EF-575F25A5146C}"/>
          </ac:picMkLst>
        </pc:picChg>
        <pc:picChg chg="add del">
          <ac:chgData name="Ramsha Azeemi" userId="acf0d96c540c28cb" providerId="Windows Live" clId="Web-{C23E6B3B-DA36-4AF4-AA35-17D748787982}" dt="2019-04-16T13:41:22.641" v="127"/>
          <ac:picMkLst>
            <pc:docMk/>
            <pc:sldMk cId="4075850558" sldId="264"/>
            <ac:picMk id="34" creationId="{41B68C77-138E-4BF7-A276-BD0C78A4219F}"/>
          </ac:picMkLst>
        </pc:picChg>
        <pc:picChg chg="add del">
          <ac:chgData name="Ramsha Azeemi" userId="acf0d96c540c28cb" providerId="Windows Live" clId="Web-{C23E6B3B-DA36-4AF4-AA35-17D748787982}" dt="2019-04-16T13:41:22.641" v="127"/>
          <ac:picMkLst>
            <pc:docMk/>
            <pc:sldMk cId="4075850558" sldId="264"/>
            <ac:picMk id="35" creationId="{7C268552-D473-46ED-B1B8-422042C4DEF1}"/>
          </ac:picMkLst>
        </pc:picChg>
        <pc:picChg chg="add del">
          <ac:chgData name="Ramsha Azeemi" userId="acf0d96c540c28cb" providerId="Windows Live" clId="Web-{C23E6B3B-DA36-4AF4-AA35-17D748787982}" dt="2019-04-16T13:41:22.641" v="127"/>
          <ac:picMkLst>
            <pc:docMk/>
            <pc:sldMk cId="4075850558" sldId="264"/>
            <ac:picMk id="37" creationId="{B9238B3E-24AA-439A-B527-6C5DF6D72145}"/>
          </ac:picMkLst>
        </pc:picChg>
        <pc:picChg chg="add del">
          <ac:chgData name="Ramsha Azeemi" userId="acf0d96c540c28cb" providerId="Windows Live" clId="Web-{C23E6B3B-DA36-4AF4-AA35-17D748787982}" dt="2019-04-16T13:41:22.641" v="127"/>
          <ac:picMkLst>
            <pc:docMk/>
            <pc:sldMk cId="4075850558" sldId="264"/>
            <ac:picMk id="38" creationId="{69F01145-BEA3-4CBF-AA21-10077B948CA8}"/>
          </ac:picMkLst>
        </pc:picChg>
        <pc:picChg chg="add del">
          <ac:chgData name="Ramsha Azeemi" userId="acf0d96c540c28cb" providerId="Windows Live" clId="Web-{C23E6B3B-DA36-4AF4-AA35-17D748787982}" dt="2019-04-16T13:41:30.079" v="129"/>
          <ac:picMkLst>
            <pc:docMk/>
            <pc:sldMk cId="4075850558" sldId="264"/>
            <ac:picMk id="40" creationId="{41B68C77-138E-4BF7-A276-BD0C78A4219F}"/>
          </ac:picMkLst>
        </pc:picChg>
        <pc:picChg chg="add del">
          <ac:chgData name="Ramsha Azeemi" userId="acf0d96c540c28cb" providerId="Windows Live" clId="Web-{C23E6B3B-DA36-4AF4-AA35-17D748787982}" dt="2019-04-16T13:41:30.079" v="129"/>
          <ac:picMkLst>
            <pc:docMk/>
            <pc:sldMk cId="4075850558" sldId="264"/>
            <ac:picMk id="41" creationId="{7C268552-D473-46ED-B1B8-422042C4DEF1}"/>
          </ac:picMkLst>
        </pc:picChg>
        <pc:picChg chg="add del">
          <ac:chgData name="Ramsha Azeemi" userId="acf0d96c540c28cb" providerId="Windows Live" clId="Web-{C23E6B3B-DA36-4AF4-AA35-17D748787982}" dt="2019-04-16T13:41:30.079" v="129"/>
          <ac:picMkLst>
            <pc:docMk/>
            <pc:sldMk cId="4075850558" sldId="264"/>
            <ac:picMk id="43" creationId="{B9238B3E-24AA-439A-B527-6C5DF6D72145}"/>
          </ac:picMkLst>
        </pc:picChg>
        <pc:picChg chg="add del">
          <ac:chgData name="Ramsha Azeemi" userId="acf0d96c540c28cb" providerId="Windows Live" clId="Web-{C23E6B3B-DA36-4AF4-AA35-17D748787982}" dt="2019-04-16T13:41:30.079" v="129"/>
          <ac:picMkLst>
            <pc:docMk/>
            <pc:sldMk cId="4075850558" sldId="264"/>
            <ac:picMk id="44" creationId="{69F01145-BEA3-4CBF-AA21-10077B948CA8}"/>
          </ac:picMkLst>
        </pc:picChg>
        <pc:picChg chg="add del">
          <ac:chgData name="Ramsha Azeemi" userId="acf0d96c540c28cb" providerId="Windows Live" clId="Web-{C23E6B3B-DA36-4AF4-AA35-17D748787982}" dt="2019-04-16T13:41:39.485" v="131"/>
          <ac:picMkLst>
            <pc:docMk/>
            <pc:sldMk cId="4075850558" sldId="264"/>
            <ac:picMk id="50" creationId="{DF19BAF3-7E20-4B9D-B544-BABAEEA1FA75}"/>
          </ac:picMkLst>
        </pc:picChg>
        <pc:picChg chg="add del">
          <ac:chgData name="Ramsha Azeemi" userId="acf0d96c540c28cb" providerId="Windows Live" clId="Web-{C23E6B3B-DA36-4AF4-AA35-17D748787982}" dt="2019-04-16T13:41:39.485" v="131"/>
          <ac:picMkLst>
            <pc:docMk/>
            <pc:sldMk cId="4075850558" sldId="264"/>
            <ac:picMk id="51" creationId="{950648F4-ABCD-4DF0-8641-76CFB2354721}"/>
          </ac:picMkLst>
        </pc:picChg>
        <pc:picChg chg="add del">
          <ac:chgData name="Ramsha Azeemi" userId="acf0d96c540c28cb" providerId="Windows Live" clId="Web-{C23E6B3B-DA36-4AF4-AA35-17D748787982}" dt="2019-04-16T13:41:39.485" v="131"/>
          <ac:picMkLst>
            <pc:docMk/>
            <pc:sldMk cId="4075850558" sldId="264"/>
            <ac:picMk id="53" creationId="{CF1EB4BD-9C7E-4AA3-9681-C7EB0DA6250B}"/>
          </ac:picMkLst>
        </pc:picChg>
        <pc:picChg chg="add del">
          <ac:chgData name="Ramsha Azeemi" userId="acf0d96c540c28cb" providerId="Windows Live" clId="Web-{C23E6B3B-DA36-4AF4-AA35-17D748787982}" dt="2019-04-16T13:41:39.485" v="131"/>
          <ac:picMkLst>
            <pc:docMk/>
            <pc:sldMk cId="4075850558" sldId="264"/>
            <ac:picMk id="54" creationId="{94AAE3AA-3759-4D28-B0EF-575F25A5146C}"/>
          </ac:picMkLst>
        </pc:picChg>
        <pc:picChg chg="add del">
          <ac:chgData name="Ramsha Azeemi" userId="acf0d96c540c28cb" providerId="Windows Live" clId="Web-{C23E6B3B-DA36-4AF4-AA35-17D748787982}" dt="2019-04-16T13:41:46.845" v="133"/>
          <ac:picMkLst>
            <pc:docMk/>
            <pc:sldMk cId="4075850558" sldId="264"/>
            <ac:picMk id="56" creationId="{DF19BAF3-7E20-4B9D-B544-BABAEEA1FA75}"/>
          </ac:picMkLst>
        </pc:picChg>
        <pc:picChg chg="add del">
          <ac:chgData name="Ramsha Azeemi" userId="acf0d96c540c28cb" providerId="Windows Live" clId="Web-{C23E6B3B-DA36-4AF4-AA35-17D748787982}" dt="2019-04-16T13:41:46.845" v="133"/>
          <ac:picMkLst>
            <pc:docMk/>
            <pc:sldMk cId="4075850558" sldId="264"/>
            <ac:picMk id="57" creationId="{950648F4-ABCD-4DF0-8641-76CFB2354721}"/>
          </ac:picMkLst>
        </pc:picChg>
        <pc:picChg chg="add del">
          <ac:chgData name="Ramsha Azeemi" userId="acf0d96c540c28cb" providerId="Windows Live" clId="Web-{C23E6B3B-DA36-4AF4-AA35-17D748787982}" dt="2019-04-16T13:41:46.845" v="133"/>
          <ac:picMkLst>
            <pc:docMk/>
            <pc:sldMk cId="4075850558" sldId="264"/>
            <ac:picMk id="59" creationId="{CF1EB4BD-9C7E-4AA3-9681-C7EB0DA6250B}"/>
          </ac:picMkLst>
        </pc:picChg>
        <pc:picChg chg="add del">
          <ac:chgData name="Ramsha Azeemi" userId="acf0d96c540c28cb" providerId="Windows Live" clId="Web-{C23E6B3B-DA36-4AF4-AA35-17D748787982}" dt="2019-04-16T13:41:46.845" v="133"/>
          <ac:picMkLst>
            <pc:docMk/>
            <pc:sldMk cId="4075850558" sldId="264"/>
            <ac:picMk id="60" creationId="{94AAE3AA-3759-4D28-B0EF-575F25A5146C}"/>
          </ac:picMkLst>
        </pc:picChg>
        <pc:picChg chg="add del">
          <ac:chgData name="Ramsha Azeemi" userId="acf0d96c540c28cb" providerId="Windows Live" clId="Web-{C23E6B3B-DA36-4AF4-AA35-17D748787982}" dt="2019-04-16T13:41:54.158" v="135"/>
          <ac:picMkLst>
            <pc:docMk/>
            <pc:sldMk cId="4075850558" sldId="264"/>
            <ac:picMk id="62" creationId="{41B68C77-138E-4BF7-A276-BD0C78A4219F}"/>
          </ac:picMkLst>
        </pc:picChg>
        <pc:picChg chg="add del">
          <ac:chgData name="Ramsha Azeemi" userId="acf0d96c540c28cb" providerId="Windows Live" clId="Web-{C23E6B3B-DA36-4AF4-AA35-17D748787982}" dt="2019-04-16T13:41:54.158" v="135"/>
          <ac:picMkLst>
            <pc:docMk/>
            <pc:sldMk cId="4075850558" sldId="264"/>
            <ac:picMk id="63" creationId="{7C268552-D473-46ED-B1B8-422042C4DEF1}"/>
          </ac:picMkLst>
        </pc:picChg>
        <pc:picChg chg="add del">
          <ac:chgData name="Ramsha Azeemi" userId="acf0d96c540c28cb" providerId="Windows Live" clId="Web-{C23E6B3B-DA36-4AF4-AA35-17D748787982}" dt="2019-04-16T13:41:54.158" v="135"/>
          <ac:picMkLst>
            <pc:docMk/>
            <pc:sldMk cId="4075850558" sldId="264"/>
            <ac:picMk id="65" creationId="{B9238B3E-24AA-439A-B527-6C5DF6D72145}"/>
          </ac:picMkLst>
        </pc:picChg>
        <pc:picChg chg="add del">
          <ac:chgData name="Ramsha Azeemi" userId="acf0d96c540c28cb" providerId="Windows Live" clId="Web-{C23E6B3B-DA36-4AF4-AA35-17D748787982}" dt="2019-04-16T13:41:54.158" v="135"/>
          <ac:picMkLst>
            <pc:docMk/>
            <pc:sldMk cId="4075850558" sldId="264"/>
            <ac:picMk id="66" creationId="{69F01145-BEA3-4CBF-AA21-10077B948CA8}"/>
          </ac:picMkLst>
        </pc:picChg>
        <pc:picChg chg="add del">
          <ac:chgData name="Ramsha Azeemi" userId="acf0d96c540c28cb" providerId="Windows Live" clId="Web-{C23E6B3B-DA36-4AF4-AA35-17D748787982}" dt="2019-04-16T13:42:05.237" v="137"/>
          <ac:picMkLst>
            <pc:docMk/>
            <pc:sldMk cId="4075850558" sldId="264"/>
            <ac:picMk id="72" creationId="{41B68C77-138E-4BF7-A276-BD0C78A4219F}"/>
          </ac:picMkLst>
        </pc:picChg>
        <pc:picChg chg="add del">
          <ac:chgData name="Ramsha Azeemi" userId="acf0d96c540c28cb" providerId="Windows Live" clId="Web-{C23E6B3B-DA36-4AF4-AA35-17D748787982}" dt="2019-04-16T13:42:05.237" v="137"/>
          <ac:picMkLst>
            <pc:docMk/>
            <pc:sldMk cId="4075850558" sldId="264"/>
            <ac:picMk id="73" creationId="{7C268552-D473-46ED-B1B8-422042C4DEF1}"/>
          </ac:picMkLst>
        </pc:picChg>
        <pc:picChg chg="add del">
          <ac:chgData name="Ramsha Azeemi" userId="acf0d96c540c28cb" providerId="Windows Live" clId="Web-{C23E6B3B-DA36-4AF4-AA35-17D748787982}" dt="2019-04-16T13:42:05.237" v="137"/>
          <ac:picMkLst>
            <pc:docMk/>
            <pc:sldMk cId="4075850558" sldId="264"/>
            <ac:picMk id="75" creationId="{B9238B3E-24AA-439A-B527-6C5DF6D72145}"/>
          </ac:picMkLst>
        </pc:picChg>
        <pc:picChg chg="add del">
          <ac:chgData name="Ramsha Azeemi" userId="acf0d96c540c28cb" providerId="Windows Live" clId="Web-{C23E6B3B-DA36-4AF4-AA35-17D748787982}" dt="2019-04-16T13:42:05.237" v="137"/>
          <ac:picMkLst>
            <pc:docMk/>
            <pc:sldMk cId="4075850558" sldId="264"/>
            <ac:picMk id="76" creationId="{69F01145-BEA3-4CBF-AA21-10077B948CA8}"/>
          </ac:picMkLst>
        </pc:picChg>
        <pc:picChg chg="add del">
          <ac:chgData name="Ramsha Azeemi" userId="acf0d96c540c28cb" providerId="Windows Live" clId="Web-{C23E6B3B-DA36-4AF4-AA35-17D748787982}" dt="2019-04-16T13:42:14.253" v="139"/>
          <ac:picMkLst>
            <pc:docMk/>
            <pc:sldMk cId="4075850558" sldId="264"/>
            <ac:picMk id="82" creationId="{41B68C77-138E-4BF7-A276-BD0C78A4219F}"/>
          </ac:picMkLst>
        </pc:picChg>
        <pc:picChg chg="add del">
          <ac:chgData name="Ramsha Azeemi" userId="acf0d96c540c28cb" providerId="Windows Live" clId="Web-{C23E6B3B-DA36-4AF4-AA35-17D748787982}" dt="2019-04-16T13:42:14.253" v="139"/>
          <ac:picMkLst>
            <pc:docMk/>
            <pc:sldMk cId="4075850558" sldId="264"/>
            <ac:picMk id="83" creationId="{7C268552-D473-46ED-B1B8-422042C4DEF1}"/>
          </ac:picMkLst>
        </pc:picChg>
        <pc:picChg chg="add del">
          <ac:chgData name="Ramsha Azeemi" userId="acf0d96c540c28cb" providerId="Windows Live" clId="Web-{C23E6B3B-DA36-4AF4-AA35-17D748787982}" dt="2019-04-16T13:42:14.253" v="139"/>
          <ac:picMkLst>
            <pc:docMk/>
            <pc:sldMk cId="4075850558" sldId="264"/>
            <ac:picMk id="85" creationId="{B9238B3E-24AA-439A-B527-6C5DF6D72145}"/>
          </ac:picMkLst>
        </pc:picChg>
        <pc:picChg chg="add del">
          <ac:chgData name="Ramsha Azeemi" userId="acf0d96c540c28cb" providerId="Windows Live" clId="Web-{C23E6B3B-DA36-4AF4-AA35-17D748787982}" dt="2019-04-16T13:42:14.253" v="139"/>
          <ac:picMkLst>
            <pc:docMk/>
            <pc:sldMk cId="4075850558" sldId="264"/>
            <ac:picMk id="86" creationId="{69F01145-BEA3-4CBF-AA21-10077B948CA8}"/>
          </ac:picMkLst>
        </pc:picChg>
        <pc:picChg chg="add del">
          <ac:chgData name="Ramsha Azeemi" userId="acf0d96c540c28cb" providerId="Windows Live" clId="Web-{C23E6B3B-DA36-4AF4-AA35-17D748787982}" dt="2019-04-16T13:42:18.394" v="141"/>
          <ac:picMkLst>
            <pc:docMk/>
            <pc:sldMk cId="4075850558" sldId="264"/>
            <ac:picMk id="92" creationId="{41B68C77-138E-4BF7-A276-BD0C78A4219F}"/>
          </ac:picMkLst>
        </pc:picChg>
        <pc:picChg chg="add del">
          <ac:chgData name="Ramsha Azeemi" userId="acf0d96c540c28cb" providerId="Windows Live" clId="Web-{C23E6B3B-DA36-4AF4-AA35-17D748787982}" dt="2019-04-16T13:42:18.394" v="141"/>
          <ac:picMkLst>
            <pc:docMk/>
            <pc:sldMk cId="4075850558" sldId="264"/>
            <ac:picMk id="93" creationId="{7C268552-D473-46ED-B1B8-422042C4DEF1}"/>
          </ac:picMkLst>
        </pc:picChg>
        <pc:picChg chg="add del">
          <ac:chgData name="Ramsha Azeemi" userId="acf0d96c540c28cb" providerId="Windows Live" clId="Web-{C23E6B3B-DA36-4AF4-AA35-17D748787982}" dt="2019-04-16T13:42:18.394" v="141"/>
          <ac:picMkLst>
            <pc:docMk/>
            <pc:sldMk cId="4075850558" sldId="264"/>
            <ac:picMk id="95" creationId="{B9238B3E-24AA-439A-B527-6C5DF6D72145}"/>
          </ac:picMkLst>
        </pc:picChg>
        <pc:picChg chg="add del">
          <ac:chgData name="Ramsha Azeemi" userId="acf0d96c540c28cb" providerId="Windows Live" clId="Web-{C23E6B3B-DA36-4AF4-AA35-17D748787982}" dt="2019-04-16T13:42:18.394" v="141"/>
          <ac:picMkLst>
            <pc:docMk/>
            <pc:sldMk cId="4075850558" sldId="264"/>
            <ac:picMk id="96" creationId="{69F01145-BEA3-4CBF-AA21-10077B948CA8}"/>
          </ac:picMkLst>
        </pc:picChg>
        <pc:picChg chg="add">
          <ac:chgData name="Ramsha Azeemi" userId="acf0d96c540c28cb" providerId="Windows Live" clId="Web-{C23E6B3B-DA36-4AF4-AA35-17D748787982}" dt="2019-04-16T13:42:18.659" v="142"/>
          <ac:picMkLst>
            <pc:docMk/>
            <pc:sldMk cId="4075850558" sldId="264"/>
            <ac:picMk id="102" creationId="{41B68C77-138E-4BF7-A276-BD0C78A4219F}"/>
          </ac:picMkLst>
        </pc:picChg>
        <pc:picChg chg="add">
          <ac:chgData name="Ramsha Azeemi" userId="acf0d96c540c28cb" providerId="Windows Live" clId="Web-{C23E6B3B-DA36-4AF4-AA35-17D748787982}" dt="2019-04-16T13:42:18.659" v="142"/>
          <ac:picMkLst>
            <pc:docMk/>
            <pc:sldMk cId="4075850558" sldId="264"/>
            <ac:picMk id="103" creationId="{7C268552-D473-46ED-B1B8-422042C4DEF1}"/>
          </ac:picMkLst>
        </pc:picChg>
        <pc:picChg chg="add">
          <ac:chgData name="Ramsha Azeemi" userId="acf0d96c540c28cb" providerId="Windows Live" clId="Web-{C23E6B3B-DA36-4AF4-AA35-17D748787982}" dt="2019-04-16T13:42:18.659" v="142"/>
          <ac:picMkLst>
            <pc:docMk/>
            <pc:sldMk cId="4075850558" sldId="264"/>
            <ac:picMk id="105" creationId="{B9238B3E-24AA-439A-B527-6C5DF6D72145}"/>
          </ac:picMkLst>
        </pc:picChg>
        <pc:picChg chg="add">
          <ac:chgData name="Ramsha Azeemi" userId="acf0d96c540c28cb" providerId="Windows Live" clId="Web-{C23E6B3B-DA36-4AF4-AA35-17D748787982}" dt="2019-04-16T13:42:18.659" v="142"/>
          <ac:picMkLst>
            <pc:docMk/>
            <pc:sldMk cId="4075850558" sldId="264"/>
            <ac:picMk id="106" creationId="{69F01145-BEA3-4CBF-AA21-10077B948CA8}"/>
          </ac:picMkLst>
        </pc:picChg>
      </pc:sldChg>
      <pc:sldChg chg="addSp delSp modSp mod setBg setClrOvrMap">
        <pc:chgData name="Ramsha Azeemi" userId="acf0d96c540c28cb" providerId="Windows Live" clId="Web-{C23E6B3B-DA36-4AF4-AA35-17D748787982}" dt="2019-04-16T13:43:25.913" v="149"/>
        <pc:sldMkLst>
          <pc:docMk/>
          <pc:sldMk cId="3614204615" sldId="270"/>
        </pc:sldMkLst>
        <pc:spChg chg="mod">
          <ac:chgData name="Ramsha Azeemi" userId="acf0d96c540c28cb" providerId="Windows Live" clId="Web-{C23E6B3B-DA36-4AF4-AA35-17D748787982}" dt="2019-04-16T13:43:25.913" v="149"/>
          <ac:spMkLst>
            <pc:docMk/>
            <pc:sldMk cId="3614204615" sldId="270"/>
            <ac:spMk id="2" creationId="{C290FBAF-F785-476B-8DB9-3E874D6B24C4}"/>
          </ac:spMkLst>
        </pc:spChg>
        <pc:spChg chg="add del">
          <ac:chgData name="Ramsha Azeemi" userId="acf0d96c540c28cb" providerId="Windows Live" clId="Web-{C23E6B3B-DA36-4AF4-AA35-17D748787982}" dt="2019-04-16T13:43:22.397" v="147"/>
          <ac:spMkLst>
            <pc:docMk/>
            <pc:sldMk cId="3614204615" sldId="270"/>
            <ac:spMk id="77" creationId="{F747F1B4-B831-4277-8AB0-32767F7EB7BF}"/>
          </ac:spMkLst>
        </pc:spChg>
        <pc:spChg chg="add del">
          <ac:chgData name="Ramsha Azeemi" userId="acf0d96c540c28cb" providerId="Windows Live" clId="Web-{C23E6B3B-DA36-4AF4-AA35-17D748787982}" dt="2019-04-16T13:43:22.397" v="147"/>
          <ac:spMkLst>
            <pc:docMk/>
            <pc:sldMk cId="3614204615" sldId="270"/>
            <ac:spMk id="79" creationId="{D80CFA21-AB7C-4BEB-9BFF-05764FBBF3C6}"/>
          </ac:spMkLst>
        </pc:spChg>
        <pc:spChg chg="add del">
          <ac:chgData name="Ramsha Azeemi" userId="acf0d96c540c28cb" providerId="Windows Live" clId="Web-{C23E6B3B-DA36-4AF4-AA35-17D748787982}" dt="2019-04-16T13:43:22.397" v="147"/>
          <ac:spMkLst>
            <pc:docMk/>
            <pc:sldMk cId="3614204615" sldId="270"/>
            <ac:spMk id="81" creationId="{12F7E335-851A-4CAE-B09F-E657819D4600}"/>
          </ac:spMkLst>
        </pc:spChg>
        <pc:spChg chg="add del">
          <ac:chgData name="Ramsha Azeemi" userId="acf0d96c540c28cb" providerId="Windows Live" clId="Web-{C23E6B3B-DA36-4AF4-AA35-17D748787982}" dt="2019-04-16T13:43:22.397" v="147"/>
          <ac:spMkLst>
            <pc:docMk/>
            <pc:sldMk cId="3614204615" sldId="270"/>
            <ac:spMk id="83" creationId="{10B541F0-7F6E-402E-84D8-CF96EACA5FBC}"/>
          </ac:spMkLst>
        </pc:spChg>
        <pc:graphicFrameChg chg="add del">
          <ac:chgData name="Ramsha Azeemi" userId="acf0d96c540c28cb" providerId="Windows Live" clId="Web-{C23E6B3B-DA36-4AF4-AA35-17D748787982}" dt="2019-04-16T13:43:25.913" v="149"/>
          <ac:graphicFrameMkLst>
            <pc:docMk/>
            <pc:sldMk cId="3614204615" sldId="270"/>
            <ac:graphicFrameMk id="776" creationId="{48241F28-08D4-4098-BB60-2F7179EB70BB}"/>
          </ac:graphicFrameMkLst>
        </pc:graphicFrameChg>
      </pc:sldChg>
      <pc:sldChg chg="addSp delSp modSp">
        <pc:chgData name="Ramsha Azeemi" userId="acf0d96c540c28cb" providerId="Windows Live" clId="Web-{C23E6B3B-DA36-4AF4-AA35-17D748787982}" dt="2019-04-16T13:39:16.291" v="113"/>
        <pc:sldMkLst>
          <pc:docMk/>
          <pc:sldMk cId="2346516553" sldId="272"/>
        </pc:sldMkLst>
        <pc:picChg chg="add del mod ord modCrop">
          <ac:chgData name="Ramsha Azeemi" userId="acf0d96c540c28cb" providerId="Windows Live" clId="Web-{C23E6B3B-DA36-4AF4-AA35-17D748787982}" dt="2019-04-16T13:39:16.291" v="113"/>
          <ac:picMkLst>
            <pc:docMk/>
            <pc:sldMk cId="2346516553" sldId="272"/>
            <ac:picMk id="4" creationId="{ECC4A671-36D1-4238-8990-B8FFA68A73D9}"/>
          </ac:picMkLst>
        </pc:picChg>
        <pc:cxnChg chg="add mod">
          <ac:chgData name="Ramsha Azeemi" userId="acf0d96c540c28cb" providerId="Windows Live" clId="Web-{C23E6B3B-DA36-4AF4-AA35-17D748787982}" dt="2019-04-16T13:30:07.419" v="68" actId="1076"/>
          <ac:cxnSpMkLst>
            <pc:docMk/>
            <pc:sldMk cId="2346516553" sldId="272"/>
            <ac:cxnSpMk id="3" creationId="{F84BCF9F-6DD3-464B-AD49-5298D2D487F5}"/>
          </ac:cxnSpMkLst>
        </pc:cxnChg>
        <pc:cxnChg chg="add mod">
          <ac:chgData name="Ramsha Azeemi" userId="acf0d96c540c28cb" providerId="Windows Live" clId="Web-{C23E6B3B-DA36-4AF4-AA35-17D748787982}" dt="2019-04-16T13:31:40.689" v="79" actId="1076"/>
          <ac:cxnSpMkLst>
            <pc:docMk/>
            <pc:sldMk cId="2346516553" sldId="272"/>
            <ac:cxnSpMk id="15" creationId="{E8885718-3F35-4BCD-96D7-6A5DE750E117}"/>
          </ac:cxnSpMkLst>
        </pc:cxnChg>
        <pc:cxnChg chg="add mod">
          <ac:chgData name="Ramsha Azeemi" userId="acf0d96c540c28cb" providerId="Windows Live" clId="Web-{C23E6B3B-DA36-4AF4-AA35-17D748787982}" dt="2019-04-16T13:25:25.373" v="28" actId="1076"/>
          <ac:cxnSpMkLst>
            <pc:docMk/>
            <pc:sldMk cId="2346516553" sldId="272"/>
            <ac:cxnSpMk id="16" creationId="{6AC457F6-A96E-48A0-A66A-0AAA8121616B}"/>
          </ac:cxnSpMkLst>
        </pc:cxnChg>
        <pc:cxnChg chg="add del mod">
          <ac:chgData name="Ramsha Azeemi" userId="acf0d96c540c28cb" providerId="Windows Live" clId="Web-{C23E6B3B-DA36-4AF4-AA35-17D748787982}" dt="2019-04-16T13:23:11.507" v="12"/>
          <ac:cxnSpMkLst>
            <pc:docMk/>
            <pc:sldMk cId="2346516553" sldId="272"/>
            <ac:cxnSpMk id="17" creationId="{6688C55D-DF13-4431-ADD6-8C88AE028944}"/>
          </ac:cxnSpMkLst>
        </pc:cxnChg>
        <pc:cxnChg chg="add del mod">
          <ac:chgData name="Ramsha Azeemi" userId="acf0d96c540c28cb" providerId="Windows Live" clId="Web-{C23E6B3B-DA36-4AF4-AA35-17D748787982}" dt="2019-04-16T13:26:50.299" v="41"/>
          <ac:cxnSpMkLst>
            <pc:docMk/>
            <pc:sldMk cId="2346516553" sldId="272"/>
            <ac:cxnSpMk id="18" creationId="{7059D2B3-32A1-47D3-A4F0-40EDB0C495D5}"/>
          </ac:cxnSpMkLst>
        </pc:cxnChg>
        <pc:cxnChg chg="add del mod">
          <ac:chgData name="Ramsha Azeemi" userId="acf0d96c540c28cb" providerId="Windows Live" clId="Web-{C23E6B3B-DA36-4AF4-AA35-17D748787982}" dt="2019-04-16T13:26:47.658" v="40"/>
          <ac:cxnSpMkLst>
            <pc:docMk/>
            <pc:sldMk cId="2346516553" sldId="272"/>
            <ac:cxnSpMk id="19" creationId="{180E60ED-52CB-49D0-8B87-F42F1A336E23}"/>
          </ac:cxnSpMkLst>
        </pc:cxnChg>
        <pc:cxnChg chg="add del mod">
          <ac:chgData name="Ramsha Azeemi" userId="acf0d96c540c28cb" providerId="Windows Live" clId="Web-{C23E6B3B-DA36-4AF4-AA35-17D748787982}" dt="2019-04-16T13:26:43.127" v="39"/>
          <ac:cxnSpMkLst>
            <pc:docMk/>
            <pc:sldMk cId="2346516553" sldId="272"/>
            <ac:cxnSpMk id="20" creationId="{E3152C78-1F63-4E0C-A3CA-B0C29BD75218}"/>
          </ac:cxnSpMkLst>
        </pc:cxnChg>
        <pc:cxnChg chg="add del">
          <ac:chgData name="Ramsha Azeemi" userId="acf0d96c540c28cb" providerId="Windows Live" clId="Web-{C23E6B3B-DA36-4AF4-AA35-17D748787982}" dt="2019-04-16T13:27:11.410" v="45"/>
          <ac:cxnSpMkLst>
            <pc:docMk/>
            <pc:sldMk cId="2346516553" sldId="272"/>
            <ac:cxnSpMk id="21" creationId="{8EB50A40-41AA-47EF-8A0B-5A096A1D8284}"/>
          </ac:cxnSpMkLst>
        </pc:cxnChg>
        <pc:cxnChg chg="add mod">
          <ac:chgData name="Ramsha Azeemi" userId="acf0d96c540c28cb" providerId="Windows Live" clId="Web-{C23E6B3B-DA36-4AF4-AA35-17D748787982}" dt="2019-04-16T13:28:01.584" v="51" actId="1076"/>
          <ac:cxnSpMkLst>
            <pc:docMk/>
            <pc:sldMk cId="2346516553" sldId="272"/>
            <ac:cxnSpMk id="22" creationId="{8EB50A40-41AA-47EF-8A0B-5A096A1D8284}"/>
          </ac:cxnSpMkLst>
        </pc:cxnChg>
        <pc:cxnChg chg="add del mod">
          <ac:chgData name="Ramsha Azeemi" userId="acf0d96c540c28cb" providerId="Windows Live" clId="Web-{C23E6B3B-DA36-4AF4-AA35-17D748787982}" dt="2019-04-16T13:30:22.248" v="70"/>
          <ac:cxnSpMkLst>
            <pc:docMk/>
            <pc:sldMk cId="2346516553" sldId="272"/>
            <ac:cxnSpMk id="24" creationId="{067F0AFC-314F-4A2D-AE02-BF67C1F0F6A7}"/>
          </ac:cxnSpMkLst>
        </pc:cxnChg>
        <pc:cxnChg chg="add mod">
          <ac:chgData name="Ramsha Azeemi" userId="acf0d96c540c28cb" providerId="Windows Live" clId="Web-{C23E6B3B-DA36-4AF4-AA35-17D748787982}" dt="2019-04-16T13:30:32.311" v="72" actId="1076"/>
          <ac:cxnSpMkLst>
            <pc:docMk/>
            <pc:sldMk cId="2346516553" sldId="272"/>
            <ac:cxnSpMk id="25" creationId="{EFB5924E-FF41-4ED2-ADE1-60B81055AF2A}"/>
          </ac:cxnSpMkLst>
        </pc:cxnChg>
        <pc:cxnChg chg="add mod">
          <ac:chgData name="Ramsha Azeemi" userId="acf0d96c540c28cb" providerId="Windows Live" clId="Web-{C23E6B3B-DA36-4AF4-AA35-17D748787982}" dt="2019-04-16T13:30:43.328" v="74" actId="1076"/>
          <ac:cxnSpMkLst>
            <pc:docMk/>
            <pc:sldMk cId="2346516553" sldId="272"/>
            <ac:cxnSpMk id="26" creationId="{413B3695-3A3B-4ADB-A6D8-BB3DC29E53EC}"/>
          </ac:cxnSpMkLst>
        </pc:cxnChg>
        <pc:cxnChg chg="add mod">
          <ac:chgData name="Ramsha Azeemi" userId="acf0d96c540c28cb" providerId="Windows Live" clId="Web-{C23E6B3B-DA36-4AF4-AA35-17D748787982}" dt="2019-04-16T13:30:54.624" v="76" actId="1076"/>
          <ac:cxnSpMkLst>
            <pc:docMk/>
            <pc:sldMk cId="2346516553" sldId="272"/>
            <ac:cxnSpMk id="27" creationId="{4E2B550D-70F3-4360-B658-331AE1C10210}"/>
          </ac:cxnSpMkLst>
        </pc:cxnChg>
        <pc:cxnChg chg="add mod">
          <ac:chgData name="Ramsha Azeemi" userId="acf0d96c540c28cb" providerId="Windows Live" clId="Web-{C23E6B3B-DA36-4AF4-AA35-17D748787982}" dt="2019-04-16T13:31:07.219" v="78" actId="1076"/>
          <ac:cxnSpMkLst>
            <pc:docMk/>
            <pc:sldMk cId="2346516553" sldId="272"/>
            <ac:cxnSpMk id="28" creationId="{9F796A89-6CD8-4238-B62A-E5D6ACBF5075}"/>
          </ac:cxnSpMkLst>
        </pc:cxnChg>
        <pc:cxnChg chg="add mod">
          <ac:chgData name="Ramsha Azeemi" userId="acf0d96c540c28cb" providerId="Windows Live" clId="Web-{C23E6B3B-DA36-4AF4-AA35-17D748787982}" dt="2019-04-16T13:32:18.800" v="86" actId="14100"/>
          <ac:cxnSpMkLst>
            <pc:docMk/>
            <pc:sldMk cId="2346516553" sldId="272"/>
            <ac:cxnSpMk id="29" creationId="{0246D267-5483-4F39-B365-548F09AE9079}"/>
          </ac:cxnSpMkLst>
        </pc:cxnChg>
        <pc:cxnChg chg="add del mod">
          <ac:chgData name="Ramsha Azeemi" userId="acf0d96c540c28cb" providerId="Windows Live" clId="Web-{C23E6B3B-DA36-4AF4-AA35-17D748787982}" dt="2019-04-16T13:32:33.958" v="88"/>
          <ac:cxnSpMkLst>
            <pc:docMk/>
            <pc:sldMk cId="2346516553" sldId="272"/>
            <ac:cxnSpMk id="30" creationId="{6404011F-7352-4687-89CF-C57119FCA440}"/>
          </ac:cxnSpMkLst>
        </pc:cxnChg>
        <pc:cxnChg chg="add mod">
          <ac:chgData name="Ramsha Azeemi" userId="acf0d96c540c28cb" providerId="Windows Live" clId="Web-{C23E6B3B-DA36-4AF4-AA35-17D748787982}" dt="2019-04-16T13:32:58.365" v="92" actId="1076"/>
          <ac:cxnSpMkLst>
            <pc:docMk/>
            <pc:sldMk cId="2346516553" sldId="272"/>
            <ac:cxnSpMk id="31" creationId="{3616E771-EC75-4799-A1DD-5524CD7D86C6}"/>
          </ac:cxnSpMkLst>
        </pc:cxnChg>
        <pc:cxnChg chg="add mod">
          <ac:chgData name="Ramsha Azeemi" userId="acf0d96c540c28cb" providerId="Windows Live" clId="Web-{C23E6B3B-DA36-4AF4-AA35-17D748787982}" dt="2019-04-16T13:33:10.350" v="95" actId="14100"/>
          <ac:cxnSpMkLst>
            <pc:docMk/>
            <pc:sldMk cId="2346516553" sldId="272"/>
            <ac:cxnSpMk id="32" creationId="{035B1231-85FA-4A30-A9DC-E818CA8BC1B1}"/>
          </ac:cxnSpMkLst>
        </pc:cxnChg>
        <pc:cxnChg chg="add mod">
          <ac:chgData name="Ramsha Azeemi" userId="acf0d96c540c28cb" providerId="Windows Live" clId="Web-{C23E6B3B-DA36-4AF4-AA35-17D748787982}" dt="2019-04-16T13:33:24.054" v="99" actId="1076"/>
          <ac:cxnSpMkLst>
            <pc:docMk/>
            <pc:sldMk cId="2346516553" sldId="272"/>
            <ac:cxnSpMk id="33" creationId="{76423D97-7A6A-475F-8D7B-E59BBFF81D22}"/>
          </ac:cxnSpMkLst>
        </pc:cxnChg>
        <pc:cxnChg chg="add mod">
          <ac:chgData name="Ramsha Azeemi" userId="acf0d96c540c28cb" providerId="Windows Live" clId="Web-{C23E6B3B-DA36-4AF4-AA35-17D748787982}" dt="2019-04-16T13:33:19.178" v="98" actId="1076"/>
          <ac:cxnSpMkLst>
            <pc:docMk/>
            <pc:sldMk cId="2346516553" sldId="272"/>
            <ac:cxnSpMk id="34" creationId="{E11FC29A-5F63-4C4D-BCED-DE8B0DCB0174}"/>
          </ac:cxnSpMkLst>
        </pc:cxnChg>
        <pc:cxnChg chg="add mod">
          <ac:chgData name="Ramsha Azeemi" userId="acf0d96c540c28cb" providerId="Windows Live" clId="Web-{C23E6B3B-DA36-4AF4-AA35-17D748787982}" dt="2019-04-16T13:33:41.305" v="102" actId="14100"/>
          <ac:cxnSpMkLst>
            <pc:docMk/>
            <pc:sldMk cId="2346516553" sldId="272"/>
            <ac:cxnSpMk id="35" creationId="{A4344967-2B63-4C25-83AD-530DCA5A02FE}"/>
          </ac:cxnSpMkLst>
        </pc:cxnChg>
        <pc:cxnChg chg="add mod">
          <ac:chgData name="Ramsha Azeemi" userId="acf0d96c540c28cb" providerId="Windows Live" clId="Web-{C23E6B3B-DA36-4AF4-AA35-17D748787982}" dt="2019-04-16T13:33:57.071" v="104" actId="1076"/>
          <ac:cxnSpMkLst>
            <pc:docMk/>
            <pc:sldMk cId="2346516553" sldId="272"/>
            <ac:cxnSpMk id="36" creationId="{26D84326-35DD-4763-87EC-A90711A53664}"/>
          </ac:cxnSpMkLst>
        </pc:cxnChg>
        <pc:cxnChg chg="mod">
          <ac:chgData name="Ramsha Azeemi" userId="acf0d96c540c28cb" providerId="Windows Live" clId="Web-{C23E6B3B-DA36-4AF4-AA35-17D748787982}" dt="2019-04-16T13:27:08.128" v="44" actId="1076"/>
          <ac:cxnSpMkLst>
            <pc:docMk/>
            <pc:sldMk cId="2346516553" sldId="272"/>
            <ac:cxnSpMk id="52" creationId="{E5B8CD23-3B5F-445C-8633-C448F60220DB}"/>
          </ac:cxnSpMkLst>
        </pc:cxnChg>
        <pc:cxnChg chg="del">
          <ac:chgData name="Ramsha Azeemi" userId="acf0d96c540c28cb" providerId="Windows Live" clId="Web-{C23E6B3B-DA36-4AF4-AA35-17D748787982}" dt="2019-04-16T13:21:46.768" v="1"/>
          <ac:cxnSpMkLst>
            <pc:docMk/>
            <pc:sldMk cId="2346516553" sldId="272"/>
            <ac:cxnSpMk id="53" creationId="{BD785075-40AA-493C-8EDB-F0F49EEA371F}"/>
          </ac:cxnSpMkLst>
        </pc:cxnChg>
      </pc:sldChg>
      <pc:sldChg chg="addSp delSp modSp new mod setBg setClrOvrMap">
        <pc:chgData name="Ramsha Azeemi" userId="acf0d96c540c28cb" providerId="Windows Live" clId="Web-{C23E6B3B-DA36-4AF4-AA35-17D748787982}" dt="2019-04-16T13:49:23.837" v="184"/>
        <pc:sldMkLst>
          <pc:docMk/>
          <pc:sldMk cId="3008844657" sldId="273"/>
        </pc:sldMkLst>
        <pc:spChg chg="mod">
          <ac:chgData name="Ramsha Azeemi" userId="acf0d96c540c28cb" providerId="Windows Live" clId="Web-{C23E6B3B-DA36-4AF4-AA35-17D748787982}" dt="2019-04-16T13:48:58.742" v="181"/>
          <ac:spMkLst>
            <pc:docMk/>
            <pc:sldMk cId="3008844657" sldId="273"/>
            <ac:spMk id="2" creationId="{BE2EF819-BF6E-43D8-9522-00A805D4CADD}"/>
          </ac:spMkLst>
        </pc:spChg>
        <pc:spChg chg="del">
          <ac:chgData name="Ramsha Azeemi" userId="acf0d96c540c28cb" providerId="Windows Live" clId="Web-{C23E6B3B-DA36-4AF4-AA35-17D748787982}" dt="2019-04-16T13:48:29.350" v="175"/>
          <ac:spMkLst>
            <pc:docMk/>
            <pc:sldMk cId="3008844657" sldId="273"/>
            <ac:spMk id="3" creationId="{AF194F32-EFFC-45C2-BE43-45FA7A39A324}"/>
          </ac:spMkLst>
        </pc:spChg>
        <pc:spChg chg="add del mod">
          <ac:chgData name="Ramsha Azeemi" userId="acf0d96c540c28cb" providerId="Windows Live" clId="Web-{C23E6B3B-DA36-4AF4-AA35-17D748787982}" dt="2019-04-16T13:49:23.837" v="184"/>
          <ac:spMkLst>
            <pc:docMk/>
            <pc:sldMk cId="3008844657" sldId="273"/>
            <ac:spMk id="6" creationId="{2E8ECA81-4B3E-41BE-8345-26B0BAB37D77}"/>
          </ac:spMkLst>
        </pc:spChg>
        <pc:spChg chg="add del">
          <ac:chgData name="Ramsha Azeemi" userId="acf0d96c540c28cb" providerId="Windows Live" clId="Web-{C23E6B3B-DA36-4AF4-AA35-17D748787982}" dt="2019-04-16T13:48:58.477" v="180"/>
          <ac:spMkLst>
            <pc:docMk/>
            <pc:sldMk cId="3008844657" sldId="273"/>
            <ac:spMk id="11" creationId="{A97131C4-2A10-492F-9D00-DA4631E32B39}"/>
          </ac:spMkLst>
        </pc:spChg>
        <pc:spChg chg="add del">
          <ac:chgData name="Ramsha Azeemi" userId="acf0d96c540c28cb" providerId="Windows Live" clId="Web-{C23E6B3B-DA36-4AF4-AA35-17D748787982}" dt="2019-04-16T13:48:58.477" v="180"/>
          <ac:spMkLst>
            <pc:docMk/>
            <pc:sldMk cId="3008844657" sldId="273"/>
            <ac:spMk id="14" creationId="{B4AAD3FD-83A5-4B89-9F8F-01B8870865BE}"/>
          </ac:spMkLst>
        </pc:spChg>
        <pc:spChg chg="add">
          <ac:chgData name="Ramsha Azeemi" userId="acf0d96c540c28cb" providerId="Windows Live" clId="Web-{C23E6B3B-DA36-4AF4-AA35-17D748787982}" dt="2019-04-16T13:48:58.742" v="181"/>
          <ac:spMkLst>
            <pc:docMk/>
            <pc:sldMk cId="3008844657" sldId="273"/>
            <ac:spMk id="15" creationId="{4AC0CD9D-7610-4620-93B4-798CCD9AB581}"/>
          </ac:spMkLst>
        </pc:spChg>
        <pc:spChg chg="add del">
          <ac:chgData name="Ramsha Azeemi" userId="acf0d96c540c28cb" providerId="Windows Live" clId="Web-{C23E6B3B-DA36-4AF4-AA35-17D748787982}" dt="2019-04-16T13:48:58.477" v="180"/>
          <ac:spMkLst>
            <pc:docMk/>
            <pc:sldMk cId="3008844657" sldId="273"/>
            <ac:spMk id="16" creationId="{61752F1D-FC0F-4103-9584-630E643CCDA6}"/>
          </ac:spMkLst>
        </pc:spChg>
        <pc:spChg chg="add del">
          <ac:chgData name="Ramsha Azeemi" userId="acf0d96c540c28cb" providerId="Windows Live" clId="Web-{C23E6B3B-DA36-4AF4-AA35-17D748787982}" dt="2019-04-16T13:48:58.477" v="180"/>
          <ac:spMkLst>
            <pc:docMk/>
            <pc:sldMk cId="3008844657" sldId="273"/>
            <ac:spMk id="18" creationId="{70151CB7-E7DE-4917-B831-01DF9CE01306}"/>
          </ac:spMkLst>
        </pc:spChg>
        <pc:spChg chg="add del">
          <ac:chgData name="Ramsha Azeemi" userId="acf0d96c540c28cb" providerId="Windows Live" clId="Web-{C23E6B3B-DA36-4AF4-AA35-17D748787982}" dt="2019-04-16T13:48:58.477" v="180"/>
          <ac:spMkLst>
            <pc:docMk/>
            <pc:sldMk cId="3008844657" sldId="273"/>
            <ac:spMk id="20" creationId="{A92A1116-1C84-41DF-B803-1F7B0883EC82}"/>
          </ac:spMkLst>
        </pc:spChg>
        <pc:spChg chg="add">
          <ac:chgData name="Ramsha Azeemi" userId="acf0d96c540c28cb" providerId="Windows Live" clId="Web-{C23E6B3B-DA36-4AF4-AA35-17D748787982}" dt="2019-04-16T13:48:58.742" v="181"/>
          <ac:spMkLst>
            <pc:docMk/>
            <pc:sldMk cId="3008844657" sldId="273"/>
            <ac:spMk id="21" creationId="{DE4D62F9-188E-4530-84C2-24BDEE4BEB82}"/>
          </ac:spMkLst>
        </pc:spChg>
        <pc:spChg chg="add">
          <ac:chgData name="Ramsha Azeemi" userId="acf0d96c540c28cb" providerId="Windows Live" clId="Web-{C23E6B3B-DA36-4AF4-AA35-17D748787982}" dt="2019-04-16T13:48:58.742" v="181"/>
          <ac:spMkLst>
            <pc:docMk/>
            <pc:sldMk cId="3008844657" sldId="273"/>
            <ac:spMk id="23" creationId="{757B325C-3E35-45CF-9D07-3BCB281F3B9C}"/>
          </ac:spMkLst>
        </pc:spChg>
        <pc:spChg chg="add">
          <ac:chgData name="Ramsha Azeemi" userId="acf0d96c540c28cb" providerId="Windows Live" clId="Web-{C23E6B3B-DA36-4AF4-AA35-17D748787982}" dt="2019-04-16T13:48:58.742" v="181"/>
          <ac:spMkLst>
            <pc:docMk/>
            <pc:sldMk cId="3008844657" sldId="273"/>
            <ac:spMk id="25" creationId="{C24BEC42-AFF3-40D1-93A2-A27A42E1E23C}"/>
          </ac:spMkLst>
        </pc:spChg>
        <pc:spChg chg="add">
          <ac:chgData name="Ramsha Azeemi" userId="acf0d96c540c28cb" providerId="Windows Live" clId="Web-{C23E6B3B-DA36-4AF4-AA35-17D748787982}" dt="2019-04-16T13:48:58.742" v="181"/>
          <ac:spMkLst>
            <pc:docMk/>
            <pc:sldMk cId="3008844657" sldId="273"/>
            <ac:spMk id="27" creationId="{608F427C-1EC9-4280-9367-F2B3AA063E82}"/>
          </ac:spMkLst>
        </pc:spChg>
        <pc:spChg chg="add">
          <ac:chgData name="Ramsha Azeemi" userId="acf0d96c540c28cb" providerId="Windows Live" clId="Web-{C23E6B3B-DA36-4AF4-AA35-17D748787982}" dt="2019-04-16T13:48:58.742" v="181"/>
          <ac:spMkLst>
            <pc:docMk/>
            <pc:sldMk cId="3008844657" sldId="273"/>
            <ac:spMk id="29" creationId="{F98810A7-E114-447A-A7D6-69B27CFB5650}"/>
          </ac:spMkLst>
        </pc:spChg>
        <pc:picChg chg="add del mod ord replId modCrop">
          <ac:chgData name="Ramsha Azeemi" userId="acf0d96c540c28cb" providerId="Windows Live" clId="Web-{C23E6B3B-DA36-4AF4-AA35-17D748787982}" dt="2019-04-16T13:49:15.696" v="183"/>
          <ac:picMkLst>
            <pc:docMk/>
            <pc:sldMk cId="3008844657" sldId="273"/>
            <ac:picMk id="4" creationId="{FCA09614-2663-4F6E-B2BE-B84C186306DE}"/>
          </ac:picMkLst>
        </pc:picChg>
        <pc:picChg chg="add">
          <ac:chgData name="Ramsha Azeemi" userId="acf0d96c540c28cb" providerId="Windows Live" clId="Web-{C23E6B3B-DA36-4AF4-AA35-17D748787982}" dt="2019-04-16T13:48:58.742" v="181"/>
          <ac:picMkLst>
            <pc:docMk/>
            <pc:sldMk cId="3008844657" sldId="273"/>
            <ac:picMk id="8" creationId="{41B68C77-138E-4BF7-A276-BD0C78A4219F}"/>
          </ac:picMkLst>
        </pc:picChg>
        <pc:picChg chg="add del">
          <ac:chgData name="Ramsha Azeemi" userId="acf0d96c540c28cb" providerId="Windows Live" clId="Web-{C23E6B3B-DA36-4AF4-AA35-17D748787982}" dt="2019-04-16T13:48:58.477" v="180"/>
          <ac:picMkLst>
            <pc:docMk/>
            <pc:sldMk cId="3008844657" sldId="273"/>
            <ac:picMk id="9" creationId="{FCA09614-2663-4F6E-B2BE-B84C186306DE}"/>
          </ac:picMkLst>
        </pc:picChg>
        <pc:picChg chg="add">
          <ac:chgData name="Ramsha Azeemi" userId="acf0d96c540c28cb" providerId="Windows Live" clId="Web-{C23E6B3B-DA36-4AF4-AA35-17D748787982}" dt="2019-04-16T13:48:58.742" v="181"/>
          <ac:picMkLst>
            <pc:docMk/>
            <pc:sldMk cId="3008844657" sldId="273"/>
            <ac:picMk id="13" creationId="{7C268552-D473-46ED-B1B8-422042C4DEF1}"/>
          </ac:picMkLst>
        </pc:picChg>
        <pc:picChg chg="add">
          <ac:chgData name="Ramsha Azeemi" userId="acf0d96c540c28cb" providerId="Windows Live" clId="Web-{C23E6B3B-DA36-4AF4-AA35-17D748787982}" dt="2019-04-16T13:48:58.742" v="181"/>
          <ac:picMkLst>
            <pc:docMk/>
            <pc:sldMk cId="3008844657" sldId="273"/>
            <ac:picMk id="17" creationId="{B9238B3E-24AA-439A-B527-6C5DF6D72145}"/>
          </ac:picMkLst>
        </pc:picChg>
        <pc:picChg chg="add">
          <ac:chgData name="Ramsha Azeemi" userId="acf0d96c540c28cb" providerId="Windows Live" clId="Web-{C23E6B3B-DA36-4AF4-AA35-17D748787982}" dt="2019-04-16T13:48:58.742" v="181"/>
          <ac:picMkLst>
            <pc:docMk/>
            <pc:sldMk cId="3008844657" sldId="273"/>
            <ac:picMk id="19" creationId="{69F01145-BEA3-4CBF-AA21-10077B948CA8}"/>
          </ac:picMkLst>
        </pc:picChg>
      </pc:sldChg>
      <pc:sldChg chg="addSp delSp modSp new">
        <pc:chgData name="Ramsha Azeemi" userId="acf0d96c540c28cb" providerId="Windows Live" clId="Web-{C23E6B3B-DA36-4AF4-AA35-17D748787982}" dt="2019-04-16T14:31:11.810" v="298" actId="14100"/>
        <pc:sldMkLst>
          <pc:docMk/>
          <pc:sldMk cId="387736120" sldId="274"/>
        </pc:sldMkLst>
        <pc:spChg chg="add mod">
          <ac:chgData name="Ramsha Azeemi" userId="acf0d96c540c28cb" providerId="Windows Live" clId="Web-{C23E6B3B-DA36-4AF4-AA35-17D748787982}" dt="2019-04-16T14:04:14.289" v="208" actId="20577"/>
          <ac:spMkLst>
            <pc:docMk/>
            <pc:sldMk cId="387736120" sldId="274"/>
            <ac:spMk id="2125" creationId="{39381460-420E-4D8D-A54E-C35795333939}"/>
          </ac:spMkLst>
        </pc:spChg>
        <pc:spChg chg="add del mod">
          <ac:chgData name="Ramsha Azeemi" userId="acf0d96c540c28cb" providerId="Windows Live" clId="Web-{C23E6B3B-DA36-4AF4-AA35-17D748787982}" dt="2019-04-16T14:09:55.588" v="213"/>
          <ac:spMkLst>
            <pc:docMk/>
            <pc:sldMk cId="387736120" sldId="274"/>
            <ac:spMk id="2533" creationId="{14E822CE-9014-4678-AF5E-C6097D53C9E5}"/>
          </ac:spMkLst>
        </pc:spChg>
        <pc:spChg chg="add mod">
          <ac:chgData name="Ramsha Azeemi" userId="acf0d96c540c28cb" providerId="Windows Live" clId="Web-{C23E6B3B-DA36-4AF4-AA35-17D748787982}" dt="2019-04-16T14:29:35.851" v="286" actId="1076"/>
          <ac:spMkLst>
            <pc:docMk/>
            <pc:sldMk cId="387736120" sldId="274"/>
            <ac:spMk id="2545" creationId="{FAAC4D80-850E-4FAE-99A1-B16249699640}"/>
          </ac:spMkLst>
        </pc:spChg>
        <pc:spChg chg="add mod">
          <ac:chgData name="Ramsha Azeemi" userId="acf0d96c540c28cb" providerId="Windows Live" clId="Web-{C23E6B3B-DA36-4AF4-AA35-17D748787982}" dt="2019-04-16T14:29:31.132" v="285" actId="1076"/>
          <ac:spMkLst>
            <pc:docMk/>
            <pc:sldMk cId="387736120" sldId="274"/>
            <ac:spMk id="2546" creationId="{CAA7B542-F066-4F02-8275-72CADAFDD6D5}"/>
          </ac:spMkLst>
        </pc:spChg>
        <pc:spChg chg="add del mod">
          <ac:chgData name="Ramsha Azeemi" userId="acf0d96c540c28cb" providerId="Windows Live" clId="Web-{C23E6B3B-DA36-4AF4-AA35-17D748787982}" dt="2019-04-16T14:30:27.463" v="294"/>
          <ac:spMkLst>
            <pc:docMk/>
            <pc:sldMk cId="387736120" sldId="274"/>
            <ac:spMk id="2582" creationId="{59F492EA-C656-4200-877C-A0AF7C0997C5}"/>
          </ac:spMkLst>
        </pc:spChg>
        <pc:graphicFrameChg chg="add mod modGraphic">
          <ac:chgData name="Ramsha Azeemi" userId="acf0d96c540c28cb" providerId="Windows Live" clId="Web-{C23E6B3B-DA36-4AF4-AA35-17D748787982}" dt="2019-04-16T14:31:11.810" v="298" actId="14100"/>
          <ac:graphicFrameMkLst>
            <pc:docMk/>
            <pc:sldMk cId="387736120" sldId="274"/>
            <ac:graphicFrameMk id="2" creationId="{9E61876E-FBF7-4204-A4D6-8F5FBFCA83FB}"/>
          </ac:graphicFrameMkLst>
        </pc:graphicFrameChg>
        <pc:picChg chg="add mod">
          <ac:chgData name="Ramsha Azeemi" userId="acf0d96c540c28cb" providerId="Windows Live" clId="Web-{C23E6B3B-DA36-4AF4-AA35-17D748787982}" dt="2019-04-16T14:30:37.902" v="296" actId="1076"/>
          <ac:picMkLst>
            <pc:docMk/>
            <pc:sldMk cId="387736120" sldId="274"/>
            <ac:picMk id="2580" creationId="{395D61DE-764A-4347-A445-ECB4041B4A20}"/>
          </ac:picMkLst>
        </pc:picChg>
      </pc:sldChg>
      <pc:sldChg chg="addSp delSp modSp add replId">
        <pc:chgData name="Ramsha Azeemi" userId="acf0d96c540c28cb" providerId="Windows Live" clId="Web-{C23E6B3B-DA36-4AF4-AA35-17D748787982}" dt="2019-04-16T14:29:03.647" v="282" actId="14100"/>
        <pc:sldMkLst>
          <pc:docMk/>
          <pc:sldMk cId="2277029083" sldId="275"/>
        </pc:sldMkLst>
        <pc:spChg chg="del mod">
          <ac:chgData name="Ramsha Azeemi" userId="acf0d96c540c28cb" providerId="Windows Live" clId="Web-{C23E6B3B-DA36-4AF4-AA35-17D748787982}" dt="2019-04-16T14:28:51.255" v="279"/>
          <ac:spMkLst>
            <pc:docMk/>
            <pc:sldMk cId="2277029083" sldId="275"/>
            <ac:spMk id="2125" creationId="{39381460-420E-4D8D-A54E-C35795333939}"/>
          </ac:spMkLst>
        </pc:spChg>
        <pc:spChg chg="del">
          <ac:chgData name="Ramsha Azeemi" userId="acf0d96c540c28cb" providerId="Windows Live" clId="Web-{C23E6B3B-DA36-4AF4-AA35-17D748787982}" dt="2019-04-16T14:26:20.341" v="264"/>
          <ac:spMkLst>
            <pc:docMk/>
            <pc:sldMk cId="2277029083" sldId="275"/>
            <ac:spMk id="2545" creationId="{FAAC4D80-850E-4FAE-99A1-B16249699640}"/>
          </ac:spMkLst>
        </pc:spChg>
        <pc:spChg chg="del mod">
          <ac:chgData name="Ramsha Azeemi" userId="acf0d96c540c28cb" providerId="Windows Live" clId="Web-{C23E6B3B-DA36-4AF4-AA35-17D748787982}" dt="2019-04-16T14:26:15.529" v="263"/>
          <ac:spMkLst>
            <pc:docMk/>
            <pc:sldMk cId="2277029083" sldId="275"/>
            <ac:spMk id="2546" creationId="{CAA7B542-F066-4F02-8275-72CADAFDD6D5}"/>
          </ac:spMkLst>
        </pc:spChg>
        <pc:spChg chg="add del mod">
          <ac:chgData name="Ramsha Azeemi" userId="acf0d96c540c28cb" providerId="Windows Live" clId="Web-{C23E6B3B-DA36-4AF4-AA35-17D748787982}" dt="2019-04-16T14:28:35.442" v="274"/>
          <ac:spMkLst>
            <pc:docMk/>
            <pc:sldMk cId="2277029083" sldId="275"/>
            <ac:spMk id="4260" creationId="{80C32D40-5671-4185-8978-C249A748A063}"/>
          </ac:spMkLst>
        </pc:spChg>
        <pc:graphicFrameChg chg="mod">
          <ac:chgData name="Ramsha Azeemi" userId="acf0d96c540c28cb" providerId="Windows Live" clId="Web-{C23E6B3B-DA36-4AF4-AA35-17D748787982}" dt="2019-04-16T14:29:03.647" v="282" actId="14100"/>
          <ac:graphicFrameMkLst>
            <pc:docMk/>
            <pc:sldMk cId="2277029083" sldId="275"/>
            <ac:graphicFrameMk id="2" creationId="{9E61876E-FBF7-4204-A4D6-8F5FBFCA83FB}"/>
          </ac:graphicFrameMkLst>
        </pc:graphicFrameChg>
        <pc:picChg chg="add mod">
          <ac:chgData name="Ramsha Azeemi" userId="acf0d96c540c28cb" providerId="Windows Live" clId="Web-{C23E6B3B-DA36-4AF4-AA35-17D748787982}" dt="2019-04-16T14:28:54.177" v="280" actId="1076"/>
          <ac:picMkLst>
            <pc:docMk/>
            <pc:sldMk cId="2277029083" sldId="275"/>
            <ac:picMk id="4258" creationId="{A3FCB803-B902-4456-86F7-5E2D24955D24}"/>
          </ac:picMkLst>
        </pc:picChg>
      </pc:sldChg>
      <pc:sldChg chg="addSp delSp modSp new mod setBg">
        <pc:chgData name="Ramsha Azeemi" userId="acf0d96c540c28cb" providerId="Windows Live" clId="Web-{C23E6B3B-DA36-4AF4-AA35-17D748787982}" dt="2019-04-16T14:40:06.368" v="336" actId="20577"/>
        <pc:sldMkLst>
          <pc:docMk/>
          <pc:sldMk cId="2372302762" sldId="276"/>
        </pc:sldMkLst>
        <pc:spChg chg="mod ord">
          <ac:chgData name="Ramsha Azeemi" userId="acf0d96c540c28cb" providerId="Windows Live" clId="Web-{C23E6B3B-DA36-4AF4-AA35-17D748787982}" dt="2019-04-16T14:40:06.368" v="336" actId="20577"/>
          <ac:spMkLst>
            <pc:docMk/>
            <pc:sldMk cId="2372302762" sldId="276"/>
            <ac:spMk id="2" creationId="{7FEBDBAF-5FD5-472C-AB74-EF3A8DD9DAF3}"/>
          </ac:spMkLst>
        </pc:spChg>
        <pc:spChg chg="del">
          <ac:chgData name="Ramsha Azeemi" userId="acf0d96c540c28cb" providerId="Windows Live" clId="Web-{C23E6B3B-DA36-4AF4-AA35-17D748787982}" dt="2019-04-16T14:33:39.739" v="308"/>
          <ac:spMkLst>
            <pc:docMk/>
            <pc:sldMk cId="2372302762" sldId="276"/>
            <ac:spMk id="3" creationId="{87385194-1538-4C38-98F3-DAFEFD2AB874}"/>
          </ac:spMkLst>
        </pc:spChg>
        <pc:spChg chg="add mod">
          <ac:chgData name="Ramsha Azeemi" userId="acf0d96c540c28cb" providerId="Windows Live" clId="Web-{C23E6B3B-DA36-4AF4-AA35-17D748787982}" dt="2019-04-16T14:38:34.082" v="316"/>
          <ac:spMkLst>
            <pc:docMk/>
            <pc:sldMk cId="2372302762" sldId="276"/>
            <ac:spMk id="6" creationId="{21601389-7323-4652-849D-83DE5F514DD9}"/>
          </ac:spMkLst>
        </pc:spChg>
        <pc:spChg chg="add">
          <ac:chgData name="Ramsha Azeemi" userId="acf0d96c540c28cb" providerId="Windows Live" clId="Web-{C23E6B3B-DA36-4AF4-AA35-17D748787982}" dt="2019-04-16T14:38:34.082" v="316"/>
          <ac:spMkLst>
            <pc:docMk/>
            <pc:sldMk cId="2372302762" sldId="276"/>
            <ac:spMk id="15" creationId="{989BE678-777B-482A-A616-FEDC47B162E5}"/>
          </ac:spMkLst>
        </pc:spChg>
        <pc:spChg chg="add">
          <ac:chgData name="Ramsha Azeemi" userId="acf0d96c540c28cb" providerId="Windows Live" clId="Web-{C23E6B3B-DA36-4AF4-AA35-17D748787982}" dt="2019-04-16T14:38:34.082" v="316"/>
          <ac:spMkLst>
            <pc:docMk/>
            <pc:sldMk cId="2372302762" sldId="276"/>
            <ac:spMk id="21" creationId="{D28BE0C3-2102-4820-B88B-A448B1840D14}"/>
          </ac:spMkLst>
        </pc:spChg>
        <pc:spChg chg="add">
          <ac:chgData name="Ramsha Azeemi" userId="acf0d96c540c28cb" providerId="Windows Live" clId="Web-{C23E6B3B-DA36-4AF4-AA35-17D748787982}" dt="2019-04-16T14:38:34.082" v="316"/>
          <ac:spMkLst>
            <pc:docMk/>
            <pc:sldMk cId="2372302762" sldId="276"/>
            <ac:spMk id="23" creationId="{A4322390-8B58-46BE-88EB-D9FD30C08743}"/>
          </ac:spMkLst>
        </pc:spChg>
        <pc:spChg chg="add">
          <ac:chgData name="Ramsha Azeemi" userId="acf0d96c540c28cb" providerId="Windows Live" clId="Web-{C23E6B3B-DA36-4AF4-AA35-17D748787982}" dt="2019-04-16T14:38:34.082" v="316"/>
          <ac:spMkLst>
            <pc:docMk/>
            <pc:sldMk cId="2372302762" sldId="276"/>
            <ac:spMk id="25" creationId="{C885E190-58DD-42DD-A4A8-401E15C92A52}"/>
          </ac:spMkLst>
        </pc:spChg>
        <pc:picChg chg="add mod">
          <ac:chgData name="Ramsha Azeemi" userId="acf0d96c540c28cb" providerId="Windows Live" clId="Web-{C23E6B3B-DA36-4AF4-AA35-17D748787982}" dt="2019-04-16T14:38:34.082" v="316"/>
          <ac:picMkLst>
            <pc:docMk/>
            <pc:sldMk cId="2372302762" sldId="276"/>
            <ac:picMk id="4" creationId="{CCEA07D4-0BB6-4858-85A0-A0C07A333C14}"/>
          </ac:picMkLst>
        </pc:picChg>
        <pc:picChg chg="add">
          <ac:chgData name="Ramsha Azeemi" userId="acf0d96c540c28cb" providerId="Windows Live" clId="Web-{C23E6B3B-DA36-4AF4-AA35-17D748787982}" dt="2019-04-16T14:38:34.082" v="316"/>
          <ac:picMkLst>
            <pc:docMk/>
            <pc:sldMk cId="2372302762" sldId="276"/>
            <ac:picMk id="11" creationId="{DF19BAF3-7E20-4B9D-B544-BABAEEA1FA75}"/>
          </ac:picMkLst>
        </pc:picChg>
        <pc:picChg chg="add">
          <ac:chgData name="Ramsha Azeemi" userId="acf0d96c540c28cb" providerId="Windows Live" clId="Web-{C23E6B3B-DA36-4AF4-AA35-17D748787982}" dt="2019-04-16T14:38:34.082" v="316"/>
          <ac:picMkLst>
            <pc:docMk/>
            <pc:sldMk cId="2372302762" sldId="276"/>
            <ac:picMk id="13" creationId="{950648F4-ABCD-4DF0-8641-76CFB2354721}"/>
          </ac:picMkLst>
        </pc:picChg>
        <pc:picChg chg="add">
          <ac:chgData name="Ramsha Azeemi" userId="acf0d96c540c28cb" providerId="Windows Live" clId="Web-{C23E6B3B-DA36-4AF4-AA35-17D748787982}" dt="2019-04-16T14:38:34.082" v="316"/>
          <ac:picMkLst>
            <pc:docMk/>
            <pc:sldMk cId="2372302762" sldId="276"/>
            <ac:picMk id="17" creationId="{CF1EB4BD-9C7E-4AA3-9681-C7EB0DA6250B}"/>
          </ac:picMkLst>
        </pc:picChg>
        <pc:picChg chg="add">
          <ac:chgData name="Ramsha Azeemi" userId="acf0d96c540c28cb" providerId="Windows Live" clId="Web-{C23E6B3B-DA36-4AF4-AA35-17D748787982}" dt="2019-04-16T14:38:34.082" v="316"/>
          <ac:picMkLst>
            <pc:docMk/>
            <pc:sldMk cId="2372302762" sldId="276"/>
            <ac:picMk id="19" creationId="{94AAE3AA-3759-4D28-B0EF-575F25A5146C}"/>
          </ac:picMkLst>
        </pc:picChg>
      </pc:sldChg>
      <pc:sldChg chg="addSp delSp modSp new mod setBg">
        <pc:chgData name="Ramsha Azeemi" userId="acf0d96c540c28cb" providerId="Windows Live" clId="Web-{C23E6B3B-DA36-4AF4-AA35-17D748787982}" dt="2019-04-16T14:47:14.671" v="466" actId="14100"/>
        <pc:sldMkLst>
          <pc:docMk/>
          <pc:sldMk cId="436288772" sldId="277"/>
        </pc:sldMkLst>
        <pc:spChg chg="mod">
          <ac:chgData name="Ramsha Azeemi" userId="acf0d96c540c28cb" providerId="Windows Live" clId="Web-{C23E6B3B-DA36-4AF4-AA35-17D748787982}" dt="2019-04-16T14:46:14.262" v="457"/>
          <ac:spMkLst>
            <pc:docMk/>
            <pc:sldMk cId="436288772" sldId="277"/>
            <ac:spMk id="2" creationId="{44F6B4A4-88C4-4E0E-8596-2AA4C4285B5F}"/>
          </ac:spMkLst>
        </pc:spChg>
        <pc:spChg chg="del mod">
          <ac:chgData name="Ramsha Azeemi" userId="acf0d96c540c28cb" providerId="Windows Live" clId="Web-{C23E6B3B-DA36-4AF4-AA35-17D748787982}" dt="2019-04-16T14:42:32.423" v="444"/>
          <ac:spMkLst>
            <pc:docMk/>
            <pc:sldMk cId="436288772" sldId="277"/>
            <ac:spMk id="3" creationId="{09B9815E-E7CF-45AB-9BD9-1C1FDC17C352}"/>
          </ac:spMkLst>
        </pc:spChg>
        <pc:spChg chg="add del">
          <ac:chgData name="Ramsha Azeemi" userId="acf0d96c540c28cb" providerId="Windows Live" clId="Web-{C23E6B3B-DA36-4AF4-AA35-17D748787982}" dt="2019-04-16T14:46:05.652" v="452"/>
          <ac:spMkLst>
            <pc:docMk/>
            <pc:sldMk cId="436288772" sldId="277"/>
            <ac:spMk id="7" creationId="{909FE742-1A27-4AEF-B5F0-F8C383EAB1D7}"/>
          </ac:spMkLst>
        </pc:spChg>
        <pc:spChg chg="add del">
          <ac:chgData name="Ramsha Azeemi" userId="acf0d96c540c28cb" providerId="Windows Live" clId="Web-{C23E6B3B-DA36-4AF4-AA35-17D748787982}" dt="2019-04-16T14:46:00.746" v="450"/>
          <ac:spMkLst>
            <pc:docMk/>
            <pc:sldMk cId="436288772" sldId="277"/>
            <ac:spMk id="10" creationId="{0D187C4E-14B9-4504-B200-5127823FA78C}"/>
          </ac:spMkLst>
        </pc:spChg>
        <pc:spChg chg="add del">
          <ac:chgData name="Ramsha Azeemi" userId="acf0d96c540c28cb" providerId="Windows Live" clId="Web-{C23E6B3B-DA36-4AF4-AA35-17D748787982}" dt="2019-04-16T14:46:13.965" v="456"/>
          <ac:spMkLst>
            <pc:docMk/>
            <pc:sldMk cId="436288772" sldId="277"/>
            <ac:spMk id="13" creationId="{DA1DAC79-DDBA-4382-9D43-6E5F685BE5FB}"/>
          </ac:spMkLst>
        </pc:spChg>
        <pc:spChg chg="add del">
          <ac:chgData name="Ramsha Azeemi" userId="acf0d96c540c28cb" providerId="Windows Live" clId="Web-{C23E6B3B-DA36-4AF4-AA35-17D748787982}" dt="2019-04-16T14:46:08.074" v="454"/>
          <ac:spMkLst>
            <pc:docMk/>
            <pc:sldMk cId="436288772" sldId="277"/>
            <ac:spMk id="14" creationId="{989BE678-777B-482A-A616-FEDC47B162E5}"/>
          </ac:spMkLst>
        </pc:spChg>
        <pc:spChg chg="add del">
          <ac:chgData name="Ramsha Azeemi" userId="acf0d96c540c28cb" providerId="Windows Live" clId="Web-{C23E6B3B-DA36-4AF4-AA35-17D748787982}" dt="2019-04-16T14:46:13.965" v="456"/>
          <ac:spMkLst>
            <pc:docMk/>
            <pc:sldMk cId="436288772" sldId="277"/>
            <ac:spMk id="19" creationId="{6AACA73D-178F-4CFC-99E3-9F4FCBBDBA83}"/>
          </ac:spMkLst>
        </pc:spChg>
        <pc:spChg chg="add del">
          <ac:chgData name="Ramsha Azeemi" userId="acf0d96c540c28cb" providerId="Windows Live" clId="Web-{C23E6B3B-DA36-4AF4-AA35-17D748787982}" dt="2019-04-16T14:46:08.074" v="454"/>
          <ac:spMkLst>
            <pc:docMk/>
            <pc:sldMk cId="436288772" sldId="277"/>
            <ac:spMk id="20" creationId="{D28BE0C3-2102-4820-B88B-A448B1840D14}"/>
          </ac:spMkLst>
        </pc:spChg>
        <pc:spChg chg="add del">
          <ac:chgData name="Ramsha Azeemi" userId="acf0d96c540c28cb" providerId="Windows Live" clId="Web-{C23E6B3B-DA36-4AF4-AA35-17D748787982}" dt="2019-04-16T14:46:13.965" v="456"/>
          <ac:spMkLst>
            <pc:docMk/>
            <pc:sldMk cId="436288772" sldId="277"/>
            <ac:spMk id="21" creationId="{52B1435E-BAB8-43AB-AF6A-C15D437DCB1B}"/>
          </ac:spMkLst>
        </pc:spChg>
        <pc:spChg chg="add del">
          <ac:chgData name="Ramsha Azeemi" userId="acf0d96c540c28cb" providerId="Windows Live" clId="Web-{C23E6B3B-DA36-4AF4-AA35-17D748787982}" dt="2019-04-16T14:46:08.074" v="454"/>
          <ac:spMkLst>
            <pc:docMk/>
            <pc:sldMk cId="436288772" sldId="277"/>
            <ac:spMk id="22" creationId="{A4322390-8B58-46BE-88EB-D9FD30C08743}"/>
          </ac:spMkLst>
        </pc:spChg>
        <pc:spChg chg="add del">
          <ac:chgData name="Ramsha Azeemi" userId="acf0d96c540c28cb" providerId="Windows Live" clId="Web-{C23E6B3B-DA36-4AF4-AA35-17D748787982}" dt="2019-04-16T14:46:42.467" v="462"/>
          <ac:spMkLst>
            <pc:docMk/>
            <pc:sldMk cId="436288772" sldId="277"/>
            <ac:spMk id="23" creationId="{29787B81-C7DF-412B-A405-EF4454012DEE}"/>
          </ac:spMkLst>
        </pc:spChg>
        <pc:spChg chg="add del">
          <ac:chgData name="Ramsha Azeemi" userId="acf0d96c540c28cb" providerId="Windows Live" clId="Web-{C23E6B3B-DA36-4AF4-AA35-17D748787982}" dt="2019-04-16T14:46:08.074" v="454"/>
          <ac:spMkLst>
            <pc:docMk/>
            <pc:sldMk cId="436288772" sldId="277"/>
            <ac:spMk id="24" creationId="{C885E190-58DD-42DD-A4A8-401E15C92A52}"/>
          </ac:spMkLst>
        </pc:spChg>
        <pc:spChg chg="add">
          <ac:chgData name="Ramsha Azeemi" userId="acf0d96c540c28cb" providerId="Windows Live" clId="Web-{C23E6B3B-DA36-4AF4-AA35-17D748787982}" dt="2019-04-16T14:46:42.467" v="462"/>
          <ac:spMkLst>
            <pc:docMk/>
            <pc:sldMk cId="436288772" sldId="277"/>
            <ac:spMk id="25" creationId="{909FE742-1A27-4AEF-B5F0-F8C383EAB1D7}"/>
          </ac:spMkLst>
        </pc:spChg>
        <pc:spChg chg="add del">
          <ac:chgData name="Ramsha Azeemi" userId="acf0d96c540c28cb" providerId="Windows Live" clId="Web-{C23E6B3B-DA36-4AF4-AA35-17D748787982}" dt="2019-04-16T14:46:42.201" v="461"/>
          <ac:spMkLst>
            <pc:docMk/>
            <pc:sldMk cId="436288772" sldId="277"/>
            <ac:spMk id="28" creationId="{0D187C4E-14B9-4504-B200-5127823FA78C}"/>
          </ac:spMkLst>
        </pc:spChg>
        <pc:graphicFrameChg chg="add del mod modGraphic">
          <ac:chgData name="Ramsha Azeemi" userId="acf0d96c540c28cb" providerId="Windows Live" clId="Web-{C23E6B3B-DA36-4AF4-AA35-17D748787982}" dt="2019-04-16T14:47:14.671" v="466" actId="14100"/>
          <ac:graphicFrameMkLst>
            <pc:docMk/>
            <pc:sldMk cId="436288772" sldId="277"/>
            <ac:graphicFrameMk id="5" creationId="{8E434050-CCC2-42AD-8DF4-83EE1E395DA2}"/>
          </ac:graphicFrameMkLst>
        </pc:graphicFrameChg>
        <pc:picChg chg="add del">
          <ac:chgData name="Ramsha Azeemi" userId="acf0d96c540c28cb" providerId="Windows Live" clId="Web-{C23E6B3B-DA36-4AF4-AA35-17D748787982}" dt="2019-04-16T14:46:08.074" v="454"/>
          <ac:picMkLst>
            <pc:docMk/>
            <pc:sldMk cId="436288772" sldId="277"/>
            <ac:picMk id="8" creationId="{DF19BAF3-7E20-4B9D-B544-BABAEEA1FA75}"/>
          </ac:picMkLst>
        </pc:picChg>
        <pc:picChg chg="add del">
          <ac:chgData name="Ramsha Azeemi" userId="acf0d96c540c28cb" providerId="Windows Live" clId="Web-{C23E6B3B-DA36-4AF4-AA35-17D748787982}" dt="2019-04-16T14:46:13.965" v="456"/>
          <ac:picMkLst>
            <pc:docMk/>
            <pc:sldMk cId="436288772" sldId="277"/>
            <ac:picMk id="9" creationId="{5B89E5C5-A037-45B3-9D37-3658914D4799}"/>
          </ac:picMkLst>
        </pc:picChg>
        <pc:picChg chg="add del">
          <ac:chgData name="Ramsha Azeemi" userId="acf0d96c540c28cb" providerId="Windows Live" clId="Web-{C23E6B3B-DA36-4AF4-AA35-17D748787982}" dt="2019-04-16T14:46:13.965" v="456"/>
          <ac:picMkLst>
            <pc:docMk/>
            <pc:sldMk cId="436288772" sldId="277"/>
            <ac:picMk id="11" creationId="{5ACB93B0-521E-443D-9750-AFCFDDB3E801}"/>
          </ac:picMkLst>
        </pc:picChg>
        <pc:picChg chg="add del">
          <ac:chgData name="Ramsha Azeemi" userId="acf0d96c540c28cb" providerId="Windows Live" clId="Web-{C23E6B3B-DA36-4AF4-AA35-17D748787982}" dt="2019-04-16T14:46:08.074" v="454"/>
          <ac:picMkLst>
            <pc:docMk/>
            <pc:sldMk cId="436288772" sldId="277"/>
            <ac:picMk id="12" creationId="{950648F4-ABCD-4DF0-8641-76CFB2354721}"/>
          </ac:picMkLst>
        </pc:picChg>
        <pc:picChg chg="add del">
          <ac:chgData name="Ramsha Azeemi" userId="acf0d96c540c28cb" providerId="Windows Live" clId="Web-{C23E6B3B-DA36-4AF4-AA35-17D748787982}" dt="2019-04-16T14:46:13.965" v="456"/>
          <ac:picMkLst>
            <pc:docMk/>
            <pc:sldMk cId="436288772" sldId="277"/>
            <ac:picMk id="15" creationId="{E0880F10-995F-4F01-A83B-7ECDB7BE7905}"/>
          </ac:picMkLst>
        </pc:picChg>
        <pc:picChg chg="add del">
          <ac:chgData name="Ramsha Azeemi" userId="acf0d96c540c28cb" providerId="Windows Live" clId="Web-{C23E6B3B-DA36-4AF4-AA35-17D748787982}" dt="2019-04-16T14:46:08.074" v="454"/>
          <ac:picMkLst>
            <pc:docMk/>
            <pc:sldMk cId="436288772" sldId="277"/>
            <ac:picMk id="16" creationId="{CF1EB4BD-9C7E-4AA3-9681-C7EB0DA6250B}"/>
          </ac:picMkLst>
        </pc:picChg>
        <pc:picChg chg="add del">
          <ac:chgData name="Ramsha Azeemi" userId="acf0d96c540c28cb" providerId="Windows Live" clId="Web-{C23E6B3B-DA36-4AF4-AA35-17D748787982}" dt="2019-04-16T14:46:13.965" v="456"/>
          <ac:picMkLst>
            <pc:docMk/>
            <pc:sldMk cId="436288772" sldId="277"/>
            <ac:picMk id="17" creationId="{A2D49266-1F08-40F2-B0E1-1D919DCB5780}"/>
          </ac:picMkLst>
        </pc:picChg>
        <pc:picChg chg="add del">
          <ac:chgData name="Ramsha Azeemi" userId="acf0d96c540c28cb" providerId="Windows Live" clId="Web-{C23E6B3B-DA36-4AF4-AA35-17D748787982}" dt="2019-04-16T14:46:08.074" v="454"/>
          <ac:picMkLst>
            <pc:docMk/>
            <pc:sldMk cId="436288772" sldId="277"/>
            <ac:picMk id="18" creationId="{94AAE3AA-3759-4D28-B0EF-575F25A5146C}"/>
          </ac:picMkLst>
        </pc:picChg>
      </pc:sldChg>
      <pc:sldChg chg="addSp delSp modSp new mod setBg setClrOvrMap">
        <pc:chgData name="Ramsha Azeemi" userId="acf0d96c540c28cb" providerId="Windows Live" clId="Web-{C23E6B3B-DA36-4AF4-AA35-17D748787982}" dt="2019-04-16T14:58:43.691" v="868"/>
        <pc:sldMkLst>
          <pc:docMk/>
          <pc:sldMk cId="3735510102" sldId="278"/>
        </pc:sldMkLst>
        <pc:spChg chg="mod">
          <ac:chgData name="Ramsha Azeemi" userId="acf0d96c540c28cb" providerId="Windows Live" clId="Web-{C23E6B3B-DA36-4AF4-AA35-17D748787982}" dt="2019-04-16T14:51:54.686" v="507"/>
          <ac:spMkLst>
            <pc:docMk/>
            <pc:sldMk cId="3735510102" sldId="278"/>
            <ac:spMk id="2" creationId="{62E1A5ED-EEFB-42EE-A784-A97A739452F6}"/>
          </ac:spMkLst>
        </pc:spChg>
        <pc:spChg chg="del mod">
          <ac:chgData name="Ramsha Azeemi" userId="acf0d96c540c28cb" providerId="Windows Live" clId="Web-{C23E6B3B-DA36-4AF4-AA35-17D748787982}" dt="2019-04-16T14:49:43.538" v="495"/>
          <ac:spMkLst>
            <pc:docMk/>
            <pc:sldMk cId="3735510102" sldId="278"/>
            <ac:spMk id="3" creationId="{3AEB0FC1-5D7B-4ECC-96C7-4EA56C553907}"/>
          </ac:spMkLst>
        </pc:spChg>
        <pc:spChg chg="mod ord">
          <ac:chgData name="Ramsha Azeemi" userId="acf0d96c540c28cb" providerId="Windows Live" clId="Web-{C23E6B3B-DA36-4AF4-AA35-17D748787982}" dt="2019-04-16T14:58:30.128" v="866" actId="20577"/>
          <ac:spMkLst>
            <pc:docMk/>
            <pc:sldMk cId="3735510102" sldId="278"/>
            <ac:spMk id="4" creationId="{66426B82-46CD-4751-993A-D40E67F135EE}"/>
          </ac:spMkLst>
        </pc:spChg>
        <pc:spChg chg="add del mod">
          <ac:chgData name="Ramsha Azeemi" userId="acf0d96c540c28cb" providerId="Windows Live" clId="Web-{C23E6B3B-DA36-4AF4-AA35-17D748787982}" dt="2019-04-16T14:58:43.691" v="868"/>
          <ac:spMkLst>
            <pc:docMk/>
            <pc:sldMk cId="3735510102" sldId="278"/>
            <ac:spMk id="7" creationId="{FC57C545-DDF7-4658-9C78-C90361AD5CDB}"/>
          </ac:spMkLst>
        </pc:spChg>
        <pc:spChg chg="add">
          <ac:chgData name="Ramsha Azeemi" userId="acf0d96c540c28cb" providerId="Windows Live" clId="Web-{C23E6B3B-DA36-4AF4-AA35-17D748787982}" dt="2019-04-16T14:51:54.686" v="507"/>
          <ac:spMkLst>
            <pc:docMk/>
            <pc:sldMk cId="3735510102" sldId="278"/>
            <ac:spMk id="11" creationId="{4AC0CD9D-7610-4620-93B4-798CCD9AB581}"/>
          </ac:spMkLst>
        </pc:spChg>
        <pc:spChg chg="add del">
          <ac:chgData name="Ramsha Azeemi" userId="acf0d96c540c28cb" providerId="Windows Live" clId="Web-{C23E6B3B-DA36-4AF4-AA35-17D748787982}" dt="2019-04-16T14:51:54.436" v="506"/>
          <ac:spMkLst>
            <pc:docMk/>
            <pc:sldMk cId="3735510102" sldId="278"/>
            <ac:spMk id="16" creationId="{989BE678-777B-482A-A616-FEDC47B162E5}"/>
          </ac:spMkLst>
        </pc:spChg>
        <pc:spChg chg="add">
          <ac:chgData name="Ramsha Azeemi" userId="acf0d96c540c28cb" providerId="Windows Live" clId="Web-{C23E6B3B-DA36-4AF4-AA35-17D748787982}" dt="2019-04-16T14:51:54.686" v="507"/>
          <ac:spMkLst>
            <pc:docMk/>
            <pc:sldMk cId="3735510102" sldId="278"/>
            <ac:spMk id="17" creationId="{DE4D62F9-188E-4530-84C2-24BDEE4BEB82}"/>
          </ac:spMkLst>
        </pc:spChg>
        <pc:spChg chg="add">
          <ac:chgData name="Ramsha Azeemi" userId="acf0d96c540c28cb" providerId="Windows Live" clId="Web-{C23E6B3B-DA36-4AF4-AA35-17D748787982}" dt="2019-04-16T14:51:54.686" v="507"/>
          <ac:spMkLst>
            <pc:docMk/>
            <pc:sldMk cId="3735510102" sldId="278"/>
            <ac:spMk id="19" creationId="{61515115-95FB-41E0-86F3-8744438C09D0}"/>
          </ac:spMkLst>
        </pc:spChg>
        <pc:spChg chg="add">
          <ac:chgData name="Ramsha Azeemi" userId="acf0d96c540c28cb" providerId="Windows Live" clId="Web-{C23E6B3B-DA36-4AF4-AA35-17D748787982}" dt="2019-04-16T14:51:54.686" v="507"/>
          <ac:spMkLst>
            <pc:docMk/>
            <pc:sldMk cId="3735510102" sldId="278"/>
            <ac:spMk id="21" creationId="{8222A33F-BE2D-4D69-92A0-5DF8B17BAACA}"/>
          </ac:spMkLst>
        </pc:spChg>
        <pc:spChg chg="add del">
          <ac:chgData name="Ramsha Azeemi" userId="acf0d96c540c28cb" providerId="Windows Live" clId="Web-{C23E6B3B-DA36-4AF4-AA35-17D748787982}" dt="2019-04-16T14:51:54.436" v="506"/>
          <ac:spMkLst>
            <pc:docMk/>
            <pc:sldMk cId="3735510102" sldId="278"/>
            <ac:spMk id="22" creationId="{D28BE0C3-2102-4820-B88B-A448B1840D14}"/>
          </ac:spMkLst>
        </pc:spChg>
        <pc:spChg chg="add del">
          <ac:chgData name="Ramsha Azeemi" userId="acf0d96c540c28cb" providerId="Windows Live" clId="Web-{C23E6B3B-DA36-4AF4-AA35-17D748787982}" dt="2019-04-16T14:51:54.436" v="506"/>
          <ac:spMkLst>
            <pc:docMk/>
            <pc:sldMk cId="3735510102" sldId="278"/>
            <ac:spMk id="24" creationId="{4F571EA7-BDC6-4E6F-A47A-B5D39E5E70CF}"/>
          </ac:spMkLst>
        </pc:spChg>
        <pc:spChg chg="add del">
          <ac:chgData name="Ramsha Azeemi" userId="acf0d96c540c28cb" providerId="Windows Live" clId="Web-{C23E6B3B-DA36-4AF4-AA35-17D748787982}" dt="2019-04-16T14:51:54.436" v="506"/>
          <ac:spMkLst>
            <pc:docMk/>
            <pc:sldMk cId="3735510102" sldId="278"/>
            <ac:spMk id="26" creationId="{526152D8-615F-4A5A-886D-E14B136CD0D4}"/>
          </ac:spMkLst>
        </pc:spChg>
        <pc:spChg chg="add">
          <ac:chgData name="Ramsha Azeemi" userId="acf0d96c540c28cb" providerId="Windows Live" clId="Web-{C23E6B3B-DA36-4AF4-AA35-17D748787982}" dt="2019-04-16T14:51:54.686" v="507"/>
          <ac:spMkLst>
            <pc:docMk/>
            <pc:sldMk cId="3735510102" sldId="278"/>
            <ac:spMk id="28" creationId="{CE1C74D0-9609-468A-9597-5D87C8A42B58}"/>
          </ac:spMkLst>
        </pc:spChg>
        <pc:spChg chg="add">
          <ac:chgData name="Ramsha Azeemi" userId="acf0d96c540c28cb" providerId="Windows Live" clId="Web-{C23E6B3B-DA36-4AF4-AA35-17D748787982}" dt="2019-04-16T14:51:54.686" v="507"/>
          <ac:spMkLst>
            <pc:docMk/>
            <pc:sldMk cId="3735510102" sldId="278"/>
            <ac:spMk id="30" creationId="{C137128D-E594-4905-9F76-E385F0831D60}"/>
          </ac:spMkLst>
        </pc:spChg>
        <pc:picChg chg="add mod ord">
          <ac:chgData name="Ramsha Azeemi" userId="acf0d96c540c28cb" providerId="Windows Live" clId="Web-{C23E6B3B-DA36-4AF4-AA35-17D748787982}" dt="2019-04-16T14:51:54.686" v="507"/>
          <ac:picMkLst>
            <pc:docMk/>
            <pc:sldMk cId="3735510102" sldId="278"/>
            <ac:picMk id="5" creationId="{33635733-4050-4637-B71D-B8B7EDA626CD}"/>
          </ac:picMkLst>
        </pc:picChg>
        <pc:picChg chg="add">
          <ac:chgData name="Ramsha Azeemi" userId="acf0d96c540c28cb" providerId="Windows Live" clId="Web-{C23E6B3B-DA36-4AF4-AA35-17D748787982}" dt="2019-04-16T14:51:54.686" v="507"/>
          <ac:picMkLst>
            <pc:docMk/>
            <pc:sldMk cId="3735510102" sldId="278"/>
            <ac:picMk id="9" creationId="{41B68C77-138E-4BF7-A276-BD0C78A4219F}"/>
          </ac:picMkLst>
        </pc:picChg>
        <pc:picChg chg="add">
          <ac:chgData name="Ramsha Azeemi" userId="acf0d96c540c28cb" providerId="Windows Live" clId="Web-{C23E6B3B-DA36-4AF4-AA35-17D748787982}" dt="2019-04-16T14:51:54.686" v="507"/>
          <ac:picMkLst>
            <pc:docMk/>
            <pc:sldMk cId="3735510102" sldId="278"/>
            <ac:picMk id="10" creationId="{7C268552-D473-46ED-B1B8-422042C4DEF1}"/>
          </ac:picMkLst>
        </pc:picChg>
        <pc:picChg chg="add del">
          <ac:chgData name="Ramsha Azeemi" userId="acf0d96c540c28cb" providerId="Windows Live" clId="Web-{C23E6B3B-DA36-4AF4-AA35-17D748787982}" dt="2019-04-16T14:51:54.436" v="506"/>
          <ac:picMkLst>
            <pc:docMk/>
            <pc:sldMk cId="3735510102" sldId="278"/>
            <ac:picMk id="12" creationId="{DF19BAF3-7E20-4B9D-B544-BABAEEA1FA75}"/>
          </ac:picMkLst>
        </pc:picChg>
        <pc:picChg chg="add">
          <ac:chgData name="Ramsha Azeemi" userId="acf0d96c540c28cb" providerId="Windows Live" clId="Web-{C23E6B3B-DA36-4AF4-AA35-17D748787982}" dt="2019-04-16T14:51:54.686" v="507"/>
          <ac:picMkLst>
            <pc:docMk/>
            <pc:sldMk cId="3735510102" sldId="278"/>
            <ac:picMk id="13" creationId="{B9238B3E-24AA-439A-B527-6C5DF6D72145}"/>
          </ac:picMkLst>
        </pc:picChg>
        <pc:picChg chg="add del">
          <ac:chgData name="Ramsha Azeemi" userId="acf0d96c540c28cb" providerId="Windows Live" clId="Web-{C23E6B3B-DA36-4AF4-AA35-17D748787982}" dt="2019-04-16T14:51:54.436" v="506"/>
          <ac:picMkLst>
            <pc:docMk/>
            <pc:sldMk cId="3735510102" sldId="278"/>
            <ac:picMk id="14" creationId="{950648F4-ABCD-4DF0-8641-76CFB2354721}"/>
          </ac:picMkLst>
        </pc:picChg>
        <pc:picChg chg="add">
          <ac:chgData name="Ramsha Azeemi" userId="acf0d96c540c28cb" providerId="Windows Live" clId="Web-{C23E6B3B-DA36-4AF4-AA35-17D748787982}" dt="2019-04-16T14:51:54.686" v="507"/>
          <ac:picMkLst>
            <pc:docMk/>
            <pc:sldMk cId="3735510102" sldId="278"/>
            <ac:picMk id="15" creationId="{69F01145-BEA3-4CBF-AA21-10077B948CA8}"/>
          </ac:picMkLst>
        </pc:picChg>
        <pc:picChg chg="add del">
          <ac:chgData name="Ramsha Azeemi" userId="acf0d96c540c28cb" providerId="Windows Live" clId="Web-{C23E6B3B-DA36-4AF4-AA35-17D748787982}" dt="2019-04-16T14:51:54.436" v="506"/>
          <ac:picMkLst>
            <pc:docMk/>
            <pc:sldMk cId="3735510102" sldId="278"/>
            <ac:picMk id="18" creationId="{CF1EB4BD-9C7E-4AA3-9681-C7EB0DA6250B}"/>
          </ac:picMkLst>
        </pc:picChg>
        <pc:picChg chg="add del">
          <ac:chgData name="Ramsha Azeemi" userId="acf0d96c540c28cb" providerId="Windows Live" clId="Web-{C23E6B3B-DA36-4AF4-AA35-17D748787982}" dt="2019-04-16T14:51:54.436" v="506"/>
          <ac:picMkLst>
            <pc:docMk/>
            <pc:sldMk cId="3735510102" sldId="278"/>
            <ac:picMk id="20" creationId="{94AAE3AA-3759-4D28-B0EF-575F25A5146C}"/>
          </ac:picMkLst>
        </pc:picChg>
      </pc:sldChg>
      <pc:sldChg chg="modSp new">
        <pc:chgData name="Ramsha Azeemi" userId="acf0d96c540c28cb" providerId="Windows Live" clId="Web-{C23E6B3B-DA36-4AF4-AA35-17D748787982}" dt="2019-04-16T15:31:15.932" v="1024" actId="20577"/>
        <pc:sldMkLst>
          <pc:docMk/>
          <pc:sldMk cId="3209742113" sldId="279"/>
        </pc:sldMkLst>
        <pc:spChg chg="mod">
          <ac:chgData name="Ramsha Azeemi" userId="acf0d96c540c28cb" providerId="Windows Live" clId="Web-{C23E6B3B-DA36-4AF4-AA35-17D748787982}" dt="2019-04-16T14:59:41.272" v="888" actId="20577"/>
          <ac:spMkLst>
            <pc:docMk/>
            <pc:sldMk cId="3209742113" sldId="279"/>
            <ac:spMk id="2" creationId="{CC84F294-F03A-4559-8CBC-2E8080B28754}"/>
          </ac:spMkLst>
        </pc:spChg>
        <pc:spChg chg="mod">
          <ac:chgData name="Ramsha Azeemi" userId="acf0d96c540c28cb" providerId="Windows Live" clId="Web-{C23E6B3B-DA36-4AF4-AA35-17D748787982}" dt="2019-04-16T15:31:15.932" v="1024" actId="20577"/>
          <ac:spMkLst>
            <pc:docMk/>
            <pc:sldMk cId="3209742113" sldId="279"/>
            <ac:spMk id="3" creationId="{66D23755-DFE3-448F-8BE5-FCB586A171EA}"/>
          </ac:spMkLst>
        </pc:spChg>
      </pc:sldChg>
      <pc:sldChg chg="addSp delSp modSp new mod setBg setClrOvrMap">
        <pc:chgData name="Ramsha Azeemi" userId="acf0d96c540c28cb" providerId="Windows Live" clId="Web-{C23E6B3B-DA36-4AF4-AA35-17D748787982}" dt="2019-04-16T15:39:12.051" v="1244" actId="14100"/>
        <pc:sldMkLst>
          <pc:docMk/>
          <pc:sldMk cId="720428177" sldId="280"/>
        </pc:sldMkLst>
        <pc:spChg chg="mod">
          <ac:chgData name="Ramsha Azeemi" userId="acf0d96c540c28cb" providerId="Windows Live" clId="Web-{C23E6B3B-DA36-4AF4-AA35-17D748787982}" dt="2019-04-16T15:38:54.472" v="1240" actId="14100"/>
          <ac:spMkLst>
            <pc:docMk/>
            <pc:sldMk cId="720428177" sldId="280"/>
            <ac:spMk id="2" creationId="{79F0122E-0402-444C-A2D6-BF4C3CD54A1B}"/>
          </ac:spMkLst>
        </pc:spChg>
        <pc:spChg chg="del">
          <ac:chgData name="Ramsha Azeemi" userId="acf0d96c540c28cb" providerId="Windows Live" clId="Web-{C23E6B3B-DA36-4AF4-AA35-17D748787982}" dt="2019-04-16T15:32:21.811" v="1047"/>
          <ac:spMkLst>
            <pc:docMk/>
            <pc:sldMk cId="720428177" sldId="280"/>
            <ac:spMk id="3" creationId="{9B544AF8-6703-4A1F-B328-334DE3472BF4}"/>
          </ac:spMkLst>
        </pc:spChg>
        <pc:spChg chg="add mod">
          <ac:chgData name="Ramsha Azeemi" userId="acf0d96c540c28cb" providerId="Windows Live" clId="Web-{C23E6B3B-DA36-4AF4-AA35-17D748787982}" dt="2019-04-16T15:38:44.065" v="1239"/>
          <ac:spMkLst>
            <pc:docMk/>
            <pc:sldMk cId="720428177" sldId="280"/>
            <ac:spMk id="7" creationId="{5DBE09CE-C7F3-4FA2-B6F8-D41E2A68E11D}"/>
          </ac:spMkLst>
        </pc:spChg>
        <pc:spChg chg="add del">
          <ac:chgData name="Ramsha Azeemi" userId="acf0d96c540c28cb" providerId="Windows Live" clId="Web-{C23E6B3B-DA36-4AF4-AA35-17D748787982}" dt="2019-04-16T15:38:14.829" v="1230"/>
          <ac:spMkLst>
            <pc:docMk/>
            <pc:sldMk cId="720428177" sldId="280"/>
            <ac:spMk id="13" creationId="{EE4E366E-272A-409E-840F-9A6A64A9E3FF}"/>
          </ac:spMkLst>
        </pc:spChg>
        <pc:spChg chg="add del">
          <ac:chgData name="Ramsha Azeemi" userId="acf0d96c540c28cb" providerId="Windows Live" clId="Web-{C23E6B3B-DA36-4AF4-AA35-17D748787982}" dt="2019-04-16T15:38:14.829" v="1230"/>
          <ac:spMkLst>
            <pc:docMk/>
            <pc:sldMk cId="720428177" sldId="280"/>
            <ac:spMk id="15" creationId="{A721560C-E4AB-4287-A29C-3F6916794CB9}"/>
          </ac:spMkLst>
        </pc:spChg>
        <pc:spChg chg="add del">
          <ac:chgData name="Ramsha Azeemi" userId="acf0d96c540c28cb" providerId="Windows Live" clId="Web-{C23E6B3B-DA36-4AF4-AA35-17D748787982}" dt="2019-04-16T15:38:14.829" v="1230"/>
          <ac:spMkLst>
            <pc:docMk/>
            <pc:sldMk cId="720428177" sldId="280"/>
            <ac:spMk id="17" creationId="{DF6CFF07-D953-4F9C-9A0E-E0A6AACB6158}"/>
          </ac:spMkLst>
        </pc:spChg>
        <pc:spChg chg="add del">
          <ac:chgData name="Ramsha Azeemi" userId="acf0d96c540c28cb" providerId="Windows Live" clId="Web-{C23E6B3B-DA36-4AF4-AA35-17D748787982}" dt="2019-04-16T15:38:14.829" v="1230"/>
          <ac:spMkLst>
            <pc:docMk/>
            <pc:sldMk cId="720428177" sldId="280"/>
            <ac:spMk id="19" creationId="{DAA4FEEE-0B5F-41BF-825D-60F9FB089568}"/>
          </ac:spMkLst>
        </pc:spChg>
        <pc:spChg chg="add">
          <ac:chgData name="Ramsha Azeemi" userId="acf0d96c540c28cb" providerId="Windows Live" clId="Web-{C23E6B3B-DA36-4AF4-AA35-17D748787982}" dt="2019-04-16T15:38:14.829" v="1230"/>
          <ac:spMkLst>
            <pc:docMk/>
            <pc:sldMk cId="720428177" sldId="280"/>
            <ac:spMk id="24" creationId="{5F3FC718-FDE3-4EF7-921E-A5F374EAF824}"/>
          </ac:spMkLst>
        </pc:spChg>
        <pc:spChg chg="add">
          <ac:chgData name="Ramsha Azeemi" userId="acf0d96c540c28cb" providerId="Windows Live" clId="Web-{C23E6B3B-DA36-4AF4-AA35-17D748787982}" dt="2019-04-16T15:38:14.829" v="1230"/>
          <ac:spMkLst>
            <pc:docMk/>
            <pc:sldMk cId="720428177" sldId="280"/>
            <ac:spMk id="26" creationId="{FAA0F719-3DC8-4F08-AD8F-5A845658CB9D}"/>
          </ac:spMkLst>
        </pc:spChg>
        <pc:spChg chg="add">
          <ac:chgData name="Ramsha Azeemi" userId="acf0d96c540c28cb" providerId="Windows Live" clId="Web-{C23E6B3B-DA36-4AF4-AA35-17D748787982}" dt="2019-04-16T15:38:14.829" v="1230"/>
          <ac:spMkLst>
            <pc:docMk/>
            <pc:sldMk cId="720428177" sldId="280"/>
            <ac:spMk id="28" creationId="{7DCB61BE-FA0F-4EFB-BE0E-268BAD8E30D6}"/>
          </ac:spMkLst>
        </pc:spChg>
        <pc:spChg chg="add">
          <ac:chgData name="Ramsha Azeemi" userId="acf0d96c540c28cb" providerId="Windows Live" clId="Web-{C23E6B3B-DA36-4AF4-AA35-17D748787982}" dt="2019-04-16T15:38:14.829" v="1230"/>
          <ac:spMkLst>
            <pc:docMk/>
            <pc:sldMk cId="720428177" sldId="280"/>
            <ac:spMk id="30" creationId="{A4B31EAA-7423-46F7-9B90-4AB2B09C35C4}"/>
          </ac:spMkLst>
        </pc:spChg>
        <pc:picChg chg="add del mod ord">
          <ac:chgData name="Ramsha Azeemi" userId="acf0d96c540c28cb" providerId="Windows Live" clId="Web-{C23E6B3B-DA36-4AF4-AA35-17D748787982}" dt="2019-04-16T15:33:51.987" v="1048"/>
          <ac:picMkLst>
            <pc:docMk/>
            <pc:sldMk cId="720428177" sldId="280"/>
            <ac:picMk id="4" creationId="{2CC63EC7-FCA4-4786-AF41-A8F8B0BA3580}"/>
          </ac:picMkLst>
        </pc:picChg>
        <pc:picChg chg="add mod">
          <ac:chgData name="Ramsha Azeemi" userId="acf0d96c540c28cb" providerId="Windows Live" clId="Web-{C23E6B3B-DA36-4AF4-AA35-17D748787982}" dt="2019-04-16T15:39:12.051" v="1244" actId="14100"/>
          <ac:picMkLst>
            <pc:docMk/>
            <pc:sldMk cId="720428177" sldId="280"/>
            <ac:picMk id="8" creationId="{2204BE9B-6C22-4F2A-BDF1-3BB30CF4AC2C}"/>
          </ac:picMkLst>
        </pc:picChg>
      </pc:sldChg>
      <pc:sldChg chg="addSp modSp new">
        <pc:chgData name="Ramsha Azeemi" userId="acf0d96c540c28cb" providerId="Windows Live" clId="Web-{C23E6B3B-DA36-4AF4-AA35-17D748787982}" dt="2019-04-16T18:27:42.737" v="1357" actId="1076"/>
        <pc:sldMkLst>
          <pc:docMk/>
          <pc:sldMk cId="3132771438" sldId="281"/>
        </pc:sldMkLst>
        <pc:spChg chg="mod">
          <ac:chgData name="Ramsha Azeemi" userId="acf0d96c540c28cb" providerId="Windows Live" clId="Web-{C23E6B3B-DA36-4AF4-AA35-17D748787982}" dt="2019-04-16T18:20:16.031" v="1261" actId="20577"/>
          <ac:spMkLst>
            <pc:docMk/>
            <pc:sldMk cId="3132771438" sldId="281"/>
            <ac:spMk id="2" creationId="{6483647E-EB2D-497F-B1D6-4A27D4CA56CA}"/>
          </ac:spMkLst>
        </pc:spChg>
        <pc:spChg chg="mod">
          <ac:chgData name="Ramsha Azeemi" userId="acf0d96c540c28cb" providerId="Windows Live" clId="Web-{C23E6B3B-DA36-4AF4-AA35-17D748787982}" dt="2019-04-16T18:27:33.036" v="1356" actId="1076"/>
          <ac:spMkLst>
            <pc:docMk/>
            <pc:sldMk cId="3132771438" sldId="281"/>
            <ac:spMk id="3" creationId="{650EB1B3-1C8D-4A11-9009-A13E8C26AE87}"/>
          </ac:spMkLst>
        </pc:spChg>
        <pc:graphicFrameChg chg="add mod modGraphic">
          <ac:chgData name="Ramsha Azeemi" userId="acf0d96c540c28cb" providerId="Windows Live" clId="Web-{C23E6B3B-DA36-4AF4-AA35-17D748787982}" dt="2019-04-16T18:27:42.737" v="1357" actId="1076"/>
          <ac:graphicFrameMkLst>
            <pc:docMk/>
            <pc:sldMk cId="3132771438" sldId="281"/>
            <ac:graphicFrameMk id="4" creationId="{7E8C461A-5452-4CF6-9477-45F5E7500B25}"/>
          </ac:graphicFrameMkLst>
        </pc:graphicFrameChg>
      </pc:sldChg>
      <pc:sldChg chg="addSp delSp modSp new mod setBg setClrOvrMap">
        <pc:chgData name="Ramsha Azeemi" userId="acf0d96c540c28cb" providerId="Windows Live" clId="Web-{C23E6B3B-DA36-4AF4-AA35-17D748787982}" dt="2019-04-16T18:59:48.438" v="1932"/>
        <pc:sldMkLst>
          <pc:docMk/>
          <pc:sldMk cId="3701910607" sldId="282"/>
        </pc:sldMkLst>
        <pc:spChg chg="mod">
          <ac:chgData name="Ramsha Azeemi" userId="acf0d96c540c28cb" providerId="Windows Live" clId="Web-{C23E6B3B-DA36-4AF4-AA35-17D748787982}" dt="2019-04-16T18:59:48.438" v="1932"/>
          <ac:spMkLst>
            <pc:docMk/>
            <pc:sldMk cId="3701910607" sldId="282"/>
            <ac:spMk id="2" creationId="{A15D1B3A-551D-4BDF-A9AB-B23FB10B8BC8}"/>
          </ac:spMkLst>
        </pc:spChg>
        <pc:spChg chg="mod">
          <ac:chgData name="Ramsha Azeemi" userId="acf0d96c540c28cb" providerId="Windows Live" clId="Web-{C23E6B3B-DA36-4AF4-AA35-17D748787982}" dt="2019-04-16T18:59:48.438" v="1932"/>
          <ac:spMkLst>
            <pc:docMk/>
            <pc:sldMk cId="3701910607" sldId="282"/>
            <ac:spMk id="3" creationId="{47802CDA-17C9-43F9-954F-F3056118BF1F}"/>
          </ac:spMkLst>
        </pc:spChg>
        <pc:spChg chg="add del">
          <ac:chgData name="Ramsha Azeemi" userId="acf0d96c540c28cb" providerId="Windows Live" clId="Web-{C23E6B3B-DA36-4AF4-AA35-17D748787982}" dt="2019-04-16T18:50:36.763" v="1722"/>
          <ac:spMkLst>
            <pc:docMk/>
            <pc:sldMk cId="3701910607" sldId="282"/>
            <ac:spMk id="5" creationId="{DDBA86CC-34C3-43C1-B328-62490FE69046}"/>
          </ac:spMkLst>
        </pc:spChg>
        <pc:spChg chg="add del">
          <ac:chgData name="Ramsha Azeemi" userId="acf0d96c540c28cb" providerId="Windows Live" clId="Web-{C23E6B3B-DA36-4AF4-AA35-17D748787982}" dt="2019-04-16T18:50:45.794" v="1724"/>
          <ac:spMkLst>
            <pc:docMk/>
            <pc:sldMk cId="3701910607" sldId="282"/>
            <ac:spMk id="6" creationId="{052BEFF1-896C-45B1-B02C-96A6A1BC389A}"/>
          </ac:spMkLst>
        </pc:spChg>
        <pc:spChg chg="add del">
          <ac:chgData name="Ramsha Azeemi" userId="acf0d96c540c28cb" providerId="Windows Live" clId="Web-{C23E6B3B-DA36-4AF4-AA35-17D748787982}" dt="2019-04-16T18:50:45.794" v="1724"/>
          <ac:spMkLst>
            <pc:docMk/>
            <pc:sldMk cId="3701910607" sldId="282"/>
            <ac:spMk id="7" creationId="{BB237A14-61B1-4C00-A670-5D8D68A8668E}"/>
          </ac:spMkLst>
        </pc:spChg>
        <pc:spChg chg="add del">
          <ac:chgData name="Ramsha Azeemi" userId="acf0d96c540c28cb" providerId="Windows Live" clId="Web-{C23E6B3B-DA36-4AF4-AA35-17D748787982}" dt="2019-04-16T18:50:32.778" v="1720"/>
          <ac:spMkLst>
            <pc:docMk/>
            <pc:sldMk cId="3701910607" sldId="282"/>
            <ac:spMk id="8" creationId="{270BDA80-627C-422A-AFFD-B7F1DC0F7734}"/>
          </ac:spMkLst>
        </pc:spChg>
        <pc:spChg chg="add del">
          <ac:chgData name="Ramsha Azeemi" userId="acf0d96c540c28cb" providerId="Windows Live" clId="Web-{C23E6B3B-DA36-4AF4-AA35-17D748787982}" dt="2019-04-16T18:50:50.137" v="1726"/>
          <ac:spMkLst>
            <pc:docMk/>
            <pc:sldMk cId="3701910607" sldId="282"/>
            <ac:spMk id="9" creationId="{74CD14DB-BB81-479F-A1FC-1C75640E9F84}"/>
          </ac:spMkLst>
        </pc:spChg>
        <pc:spChg chg="add del">
          <ac:chgData name="Ramsha Azeemi" userId="acf0d96c540c28cb" providerId="Windows Live" clId="Web-{C23E6B3B-DA36-4AF4-AA35-17D748787982}" dt="2019-04-16T18:50:36.763" v="1722"/>
          <ac:spMkLst>
            <pc:docMk/>
            <pc:sldMk cId="3701910607" sldId="282"/>
            <ac:spMk id="10" creationId="{9CF4C9D6-90BC-48A0-91E8-0F0373CA11B5}"/>
          </ac:spMkLst>
        </pc:spChg>
        <pc:spChg chg="add del">
          <ac:chgData name="Ramsha Azeemi" userId="acf0d96c540c28cb" providerId="Windows Live" clId="Web-{C23E6B3B-DA36-4AF4-AA35-17D748787982}" dt="2019-04-16T18:50:50.137" v="1726"/>
          <ac:spMkLst>
            <pc:docMk/>
            <pc:sldMk cId="3701910607" sldId="282"/>
            <ac:spMk id="11" creationId="{C943A91B-7CA7-4592-A975-73B1BF8C4C74}"/>
          </ac:spMkLst>
        </pc:spChg>
        <pc:spChg chg="add del">
          <ac:chgData name="Ramsha Azeemi" userId="acf0d96c540c28cb" providerId="Windows Live" clId="Web-{C23E6B3B-DA36-4AF4-AA35-17D748787982}" dt="2019-04-16T18:50:45.794" v="1724"/>
          <ac:spMkLst>
            <pc:docMk/>
            <pc:sldMk cId="3701910607" sldId="282"/>
            <ac:spMk id="12" creationId="{8598F259-6F54-47A3-8D13-1603D786A328}"/>
          </ac:spMkLst>
        </pc:spChg>
        <pc:spChg chg="add del">
          <ac:chgData name="Ramsha Azeemi" userId="acf0d96c540c28cb" providerId="Windows Live" clId="Web-{C23E6B3B-DA36-4AF4-AA35-17D748787982}" dt="2019-04-16T18:50:50.137" v="1726"/>
          <ac:spMkLst>
            <pc:docMk/>
            <pc:sldMk cId="3701910607" sldId="282"/>
            <ac:spMk id="13" creationId="{EC471314-E46A-414B-8D91-74880E84F187}"/>
          </ac:spMkLst>
        </pc:spChg>
        <pc:spChg chg="add del">
          <ac:chgData name="Ramsha Azeemi" userId="acf0d96c540c28cb" providerId="Windows Live" clId="Web-{C23E6B3B-DA36-4AF4-AA35-17D748787982}" dt="2019-04-16T18:50:45.794" v="1724"/>
          <ac:spMkLst>
            <pc:docMk/>
            <pc:sldMk cId="3701910607" sldId="282"/>
            <ac:spMk id="14" creationId="{0BA768A8-4FED-4ED8-9E46-6BE72188ECD2}"/>
          </ac:spMkLst>
        </pc:spChg>
        <pc:spChg chg="add del">
          <ac:chgData name="Ramsha Azeemi" userId="acf0d96c540c28cb" providerId="Windows Live" clId="Web-{C23E6B3B-DA36-4AF4-AA35-17D748787982}" dt="2019-04-16T18:50:50.137" v="1726"/>
          <ac:spMkLst>
            <pc:docMk/>
            <pc:sldMk cId="3701910607" sldId="282"/>
            <ac:spMk id="15" creationId="{6A681326-1C9D-44A3-A627-3871BDAE4127}"/>
          </ac:spMkLst>
        </pc:spChg>
        <pc:spChg chg="add del">
          <ac:chgData name="Ramsha Azeemi" userId="acf0d96c540c28cb" providerId="Windows Live" clId="Web-{C23E6B3B-DA36-4AF4-AA35-17D748787982}" dt="2019-04-16T18:50:58.450" v="1728"/>
          <ac:spMkLst>
            <pc:docMk/>
            <pc:sldMk cId="3701910607" sldId="282"/>
            <ac:spMk id="16" creationId="{F3798573-F27B-47EB-8EA4-7EE34954C2D6}"/>
          </ac:spMkLst>
        </pc:spChg>
        <pc:spChg chg="add del">
          <ac:chgData name="Ramsha Azeemi" userId="acf0d96c540c28cb" providerId="Windows Live" clId="Web-{C23E6B3B-DA36-4AF4-AA35-17D748787982}" dt="2019-04-16T18:50:58.450" v="1728"/>
          <ac:spMkLst>
            <pc:docMk/>
            <pc:sldMk cId="3701910607" sldId="282"/>
            <ac:spMk id="17" creationId="{923E8915-D2AA-4327-A45A-972C3CA9574B}"/>
          </ac:spMkLst>
        </pc:spChg>
        <pc:spChg chg="add del">
          <ac:chgData name="Ramsha Azeemi" userId="acf0d96c540c28cb" providerId="Windows Live" clId="Web-{C23E6B3B-DA36-4AF4-AA35-17D748787982}" dt="2019-04-16T18:50:58.450" v="1728"/>
          <ac:spMkLst>
            <pc:docMk/>
            <pc:sldMk cId="3701910607" sldId="282"/>
            <ac:spMk id="18" creationId="{8302FC3C-9804-4950-B721-5FD704BA6065}"/>
          </ac:spMkLst>
        </pc:spChg>
        <pc:spChg chg="add del">
          <ac:chgData name="Ramsha Azeemi" userId="acf0d96c540c28cb" providerId="Windows Live" clId="Web-{C23E6B3B-DA36-4AF4-AA35-17D748787982}" dt="2019-04-16T18:53:44.154" v="1866"/>
          <ac:spMkLst>
            <pc:docMk/>
            <pc:sldMk cId="3701910607" sldId="282"/>
            <ac:spMk id="21" creationId="{270BDA80-627C-422A-AFFD-B7F1DC0F7734}"/>
          </ac:spMkLst>
        </pc:spChg>
        <pc:spChg chg="add del">
          <ac:chgData name="Ramsha Azeemi" userId="acf0d96c540c28cb" providerId="Windows Live" clId="Web-{C23E6B3B-DA36-4AF4-AA35-17D748787982}" dt="2019-04-16T18:55:03.295" v="1879"/>
          <ac:spMkLst>
            <pc:docMk/>
            <pc:sldMk cId="3701910607" sldId="282"/>
            <ac:spMk id="26" creationId="{923E8915-D2AA-4327-A45A-972C3CA9574B}"/>
          </ac:spMkLst>
        </pc:spChg>
        <pc:spChg chg="add del">
          <ac:chgData name="Ramsha Azeemi" userId="acf0d96c540c28cb" providerId="Windows Live" clId="Web-{C23E6B3B-DA36-4AF4-AA35-17D748787982}" dt="2019-04-16T18:55:03.295" v="1879"/>
          <ac:spMkLst>
            <pc:docMk/>
            <pc:sldMk cId="3701910607" sldId="282"/>
            <ac:spMk id="28" creationId="{8302FC3C-9804-4950-B721-5FD704BA6065}"/>
          </ac:spMkLst>
        </pc:spChg>
        <pc:spChg chg="add del">
          <ac:chgData name="Ramsha Azeemi" userId="acf0d96c540c28cb" providerId="Windows Live" clId="Web-{C23E6B3B-DA36-4AF4-AA35-17D748787982}" dt="2019-04-16T18:55:03.295" v="1879"/>
          <ac:spMkLst>
            <pc:docMk/>
            <pc:sldMk cId="3701910607" sldId="282"/>
            <ac:spMk id="34" creationId="{F3798573-F27B-47EB-8EA4-7EE34954C2D6}"/>
          </ac:spMkLst>
        </pc:spChg>
        <pc:spChg chg="add del">
          <ac:chgData name="Ramsha Azeemi" userId="acf0d96c540c28cb" providerId="Windows Live" clId="Web-{C23E6B3B-DA36-4AF4-AA35-17D748787982}" dt="2019-04-16T18:54:52.873" v="1874"/>
          <ac:spMkLst>
            <pc:docMk/>
            <pc:sldMk cId="3701910607" sldId="282"/>
            <ac:spMk id="36" creationId="{052BEFF1-896C-45B1-B02C-96A6A1BC389A}"/>
          </ac:spMkLst>
        </pc:spChg>
        <pc:spChg chg="add del">
          <ac:chgData name="Ramsha Azeemi" userId="acf0d96c540c28cb" providerId="Windows Live" clId="Web-{C23E6B3B-DA36-4AF4-AA35-17D748787982}" dt="2019-04-16T18:54:52.873" v="1874"/>
          <ac:spMkLst>
            <pc:docMk/>
            <pc:sldMk cId="3701910607" sldId="282"/>
            <ac:spMk id="37" creationId="{BB237A14-61B1-4C00-A670-5D8D68A8668E}"/>
          </ac:spMkLst>
        </pc:spChg>
        <pc:spChg chg="add del">
          <ac:chgData name="Ramsha Azeemi" userId="acf0d96c540c28cb" providerId="Windows Live" clId="Web-{C23E6B3B-DA36-4AF4-AA35-17D748787982}" dt="2019-04-16T18:54:52.873" v="1874"/>
          <ac:spMkLst>
            <pc:docMk/>
            <pc:sldMk cId="3701910607" sldId="282"/>
            <ac:spMk id="38" creationId="{8598F259-6F54-47A3-8D13-1603D786A328}"/>
          </ac:spMkLst>
        </pc:spChg>
        <pc:spChg chg="add del">
          <ac:chgData name="Ramsha Azeemi" userId="acf0d96c540c28cb" providerId="Windows Live" clId="Web-{C23E6B3B-DA36-4AF4-AA35-17D748787982}" dt="2019-04-16T18:54:41.030" v="1872"/>
          <ac:spMkLst>
            <pc:docMk/>
            <pc:sldMk cId="3701910607" sldId="282"/>
            <ac:spMk id="39" creationId="{0D9B8FD4-CDEB-4EB4-B4DE-C89E11938958}"/>
          </ac:spMkLst>
        </pc:spChg>
        <pc:spChg chg="add del">
          <ac:chgData name="Ramsha Azeemi" userId="acf0d96c540c28cb" providerId="Windows Live" clId="Web-{C23E6B3B-DA36-4AF4-AA35-17D748787982}" dt="2019-04-16T18:54:52.873" v="1874"/>
          <ac:spMkLst>
            <pc:docMk/>
            <pc:sldMk cId="3701910607" sldId="282"/>
            <ac:spMk id="40" creationId="{0BA768A8-4FED-4ED8-9E46-6BE72188ECD2}"/>
          </ac:spMkLst>
        </pc:spChg>
        <pc:spChg chg="add del">
          <ac:chgData name="Ramsha Azeemi" userId="acf0d96c540c28cb" providerId="Windows Live" clId="Web-{C23E6B3B-DA36-4AF4-AA35-17D748787982}" dt="2019-04-16T18:54:41.030" v="1872"/>
          <ac:spMkLst>
            <pc:docMk/>
            <pc:sldMk cId="3701910607" sldId="282"/>
            <ac:spMk id="41" creationId="{5A2E3D1D-9E9F-4739-BA14-D4D7FA9FBDD1}"/>
          </ac:spMkLst>
        </pc:spChg>
        <pc:spChg chg="add del">
          <ac:chgData name="Ramsha Azeemi" userId="acf0d96c540c28cb" providerId="Windows Live" clId="Web-{C23E6B3B-DA36-4AF4-AA35-17D748787982}" dt="2019-04-16T18:55:03.140" v="1878"/>
          <ac:spMkLst>
            <pc:docMk/>
            <pc:sldMk cId="3701910607" sldId="282"/>
            <ac:spMk id="42" creationId="{74CD14DB-BB81-479F-A1FC-1C75640E9F84}"/>
          </ac:spMkLst>
        </pc:spChg>
        <pc:spChg chg="add del">
          <ac:chgData name="Ramsha Azeemi" userId="acf0d96c540c28cb" providerId="Windows Live" clId="Web-{C23E6B3B-DA36-4AF4-AA35-17D748787982}" dt="2019-04-16T18:54:41.030" v="1872"/>
          <ac:spMkLst>
            <pc:docMk/>
            <pc:sldMk cId="3701910607" sldId="282"/>
            <ac:spMk id="43" creationId="{1FFB365B-E9DC-4859-B8AB-CB83EEBE4E28}"/>
          </ac:spMkLst>
        </pc:spChg>
        <pc:spChg chg="add del">
          <ac:chgData name="Ramsha Azeemi" userId="acf0d96c540c28cb" providerId="Windows Live" clId="Web-{C23E6B3B-DA36-4AF4-AA35-17D748787982}" dt="2019-04-16T18:55:03.140" v="1878"/>
          <ac:spMkLst>
            <pc:docMk/>
            <pc:sldMk cId="3701910607" sldId="282"/>
            <ac:spMk id="44" creationId="{C943A91B-7CA7-4592-A975-73B1BF8C4C74}"/>
          </ac:spMkLst>
        </pc:spChg>
        <pc:spChg chg="add del">
          <ac:chgData name="Ramsha Azeemi" userId="acf0d96c540c28cb" providerId="Windows Live" clId="Web-{C23E6B3B-DA36-4AF4-AA35-17D748787982}" dt="2019-04-16T18:54:41.030" v="1872"/>
          <ac:spMkLst>
            <pc:docMk/>
            <pc:sldMk cId="3701910607" sldId="282"/>
            <ac:spMk id="45" creationId="{8ADAB9C8-EB37-4914-A699-C716FC8FE4FE}"/>
          </ac:spMkLst>
        </pc:spChg>
        <pc:spChg chg="add del">
          <ac:chgData name="Ramsha Azeemi" userId="acf0d96c540c28cb" providerId="Windows Live" clId="Web-{C23E6B3B-DA36-4AF4-AA35-17D748787982}" dt="2019-04-16T18:55:03.140" v="1878"/>
          <ac:spMkLst>
            <pc:docMk/>
            <pc:sldMk cId="3701910607" sldId="282"/>
            <ac:spMk id="46" creationId="{EC471314-E46A-414B-8D91-74880E84F187}"/>
          </ac:spMkLst>
        </pc:spChg>
        <pc:spChg chg="add del">
          <ac:chgData name="Ramsha Azeemi" userId="acf0d96c540c28cb" providerId="Windows Live" clId="Web-{C23E6B3B-DA36-4AF4-AA35-17D748787982}" dt="2019-04-16T18:55:03.140" v="1878"/>
          <ac:spMkLst>
            <pc:docMk/>
            <pc:sldMk cId="3701910607" sldId="282"/>
            <ac:spMk id="47" creationId="{6A681326-1C9D-44A3-A627-3871BDAE4127}"/>
          </ac:spMkLst>
        </pc:spChg>
        <pc:spChg chg="add del">
          <ac:chgData name="Ramsha Azeemi" userId="acf0d96c540c28cb" providerId="Windows Live" clId="Web-{C23E6B3B-DA36-4AF4-AA35-17D748787982}" dt="2019-04-16T18:59:48.438" v="1932"/>
          <ac:spMkLst>
            <pc:docMk/>
            <pc:sldMk cId="3701910607" sldId="282"/>
            <ac:spMk id="48" creationId="{74CD14DB-BB81-479F-A1FC-1C75640E9F84}"/>
          </ac:spMkLst>
        </pc:spChg>
        <pc:spChg chg="add del">
          <ac:chgData name="Ramsha Azeemi" userId="acf0d96c540c28cb" providerId="Windows Live" clId="Web-{C23E6B3B-DA36-4AF4-AA35-17D748787982}" dt="2019-04-16T18:59:48.438" v="1932"/>
          <ac:spMkLst>
            <pc:docMk/>
            <pc:sldMk cId="3701910607" sldId="282"/>
            <ac:spMk id="49" creationId="{C943A91B-7CA7-4592-A975-73B1BF8C4C74}"/>
          </ac:spMkLst>
        </pc:spChg>
        <pc:spChg chg="add del">
          <ac:chgData name="Ramsha Azeemi" userId="acf0d96c540c28cb" providerId="Windows Live" clId="Web-{C23E6B3B-DA36-4AF4-AA35-17D748787982}" dt="2019-04-16T18:59:48.438" v="1932"/>
          <ac:spMkLst>
            <pc:docMk/>
            <pc:sldMk cId="3701910607" sldId="282"/>
            <ac:spMk id="50" creationId="{EC471314-E46A-414B-8D91-74880E84F187}"/>
          </ac:spMkLst>
        </pc:spChg>
        <pc:spChg chg="add del">
          <ac:chgData name="Ramsha Azeemi" userId="acf0d96c540c28cb" providerId="Windows Live" clId="Web-{C23E6B3B-DA36-4AF4-AA35-17D748787982}" dt="2019-04-16T18:59:48.438" v="1932"/>
          <ac:spMkLst>
            <pc:docMk/>
            <pc:sldMk cId="3701910607" sldId="282"/>
            <ac:spMk id="51" creationId="{6A681326-1C9D-44A3-A627-3871BDAE4127}"/>
          </ac:spMkLst>
        </pc:spChg>
        <pc:spChg chg="add">
          <ac:chgData name="Ramsha Azeemi" userId="acf0d96c540c28cb" providerId="Windows Live" clId="Web-{C23E6B3B-DA36-4AF4-AA35-17D748787982}" dt="2019-04-16T18:59:48.438" v="1932"/>
          <ac:spMkLst>
            <pc:docMk/>
            <pc:sldMk cId="3701910607" sldId="282"/>
            <ac:spMk id="56" creationId="{B87E4204-E93C-417B-9ED0-F81552DE87E4}"/>
          </ac:spMkLst>
        </pc:spChg>
        <pc:spChg chg="add">
          <ac:chgData name="Ramsha Azeemi" userId="acf0d96c540c28cb" providerId="Windows Live" clId="Web-{C23E6B3B-DA36-4AF4-AA35-17D748787982}" dt="2019-04-16T18:59:48.438" v="1932"/>
          <ac:spMkLst>
            <pc:docMk/>
            <pc:sldMk cId="3701910607" sldId="282"/>
            <ac:spMk id="58" creationId="{068E4A00-82CC-4AD0-B631-F820AEE40F36}"/>
          </ac:spMkLst>
        </pc:spChg>
        <pc:spChg chg="add">
          <ac:chgData name="Ramsha Azeemi" userId="acf0d96c540c28cb" providerId="Windows Live" clId="Web-{C23E6B3B-DA36-4AF4-AA35-17D748787982}" dt="2019-04-16T18:59:48.438" v="1932"/>
          <ac:spMkLst>
            <pc:docMk/>
            <pc:sldMk cId="3701910607" sldId="282"/>
            <ac:spMk id="60" creationId="{463665DF-25B8-4EE2-8F85-921EF38BE2D0}"/>
          </ac:spMkLst>
        </pc:spChg>
        <pc:spChg chg="add">
          <ac:chgData name="Ramsha Azeemi" userId="acf0d96c540c28cb" providerId="Windows Live" clId="Web-{C23E6B3B-DA36-4AF4-AA35-17D748787982}" dt="2019-04-16T18:59:48.438" v="1932"/>
          <ac:spMkLst>
            <pc:docMk/>
            <pc:sldMk cId="3701910607" sldId="282"/>
            <ac:spMk id="62" creationId="{B3378DC2-950E-4B63-B833-32DE4719A85C}"/>
          </ac:spMkLst>
        </pc:spChg>
        <pc:picChg chg="add mod">
          <ac:chgData name="Ramsha Azeemi" userId="acf0d96c540c28cb" providerId="Windows Live" clId="Web-{C23E6B3B-DA36-4AF4-AA35-17D748787982}" dt="2019-04-16T18:59:48.438" v="1932"/>
          <ac:picMkLst>
            <pc:docMk/>
            <pc:sldMk cId="3701910607" sldId="282"/>
            <ac:picMk id="4" creationId="{C1BB1803-EA04-4DB0-B6F6-EAB2B69A824A}"/>
          </ac:picMkLst>
        </pc:picChg>
        <pc:picChg chg="add del">
          <ac:chgData name="Ramsha Azeemi" userId="acf0d96c540c28cb" providerId="Windows Live" clId="Web-{C23E6B3B-DA36-4AF4-AA35-17D748787982}" dt="2019-04-16T18:50:58.450" v="1728"/>
          <ac:picMkLst>
            <pc:docMk/>
            <pc:sldMk cId="3701910607" sldId="282"/>
            <ac:picMk id="20" creationId="{3BC6EBB2-9BDC-4075-BA6B-43A9FBF9C86C}"/>
          </ac:picMkLst>
        </pc:picChg>
        <pc:picChg chg="add del">
          <ac:chgData name="Ramsha Azeemi" userId="acf0d96c540c28cb" providerId="Windows Live" clId="Web-{C23E6B3B-DA36-4AF4-AA35-17D748787982}" dt="2019-04-16T18:55:03.295" v="1879"/>
          <ac:picMkLst>
            <pc:docMk/>
            <pc:sldMk cId="3701910607" sldId="282"/>
            <ac:picMk id="32" creationId="{3BC6EBB2-9BDC-4075-BA6B-43A9FBF9C86C}"/>
          </ac:picMkLst>
        </pc:picChg>
        <pc:cxnChg chg="add del">
          <ac:chgData name="Ramsha Azeemi" userId="acf0d96c540c28cb" providerId="Windows Live" clId="Web-{C23E6B3B-DA36-4AF4-AA35-17D748787982}" dt="2019-04-16T18:50:58.450" v="1728"/>
          <ac:cxnSpMkLst>
            <pc:docMk/>
            <pc:sldMk cId="3701910607" sldId="282"/>
            <ac:cxnSpMk id="19" creationId="{6B9695BD-ECF6-49CA-8877-8C493193C65D}"/>
          </ac:cxnSpMkLst>
        </pc:cxnChg>
        <pc:cxnChg chg="add del">
          <ac:chgData name="Ramsha Azeemi" userId="acf0d96c540c28cb" providerId="Windows Live" clId="Web-{C23E6B3B-DA36-4AF4-AA35-17D748787982}" dt="2019-04-16T18:55:03.295" v="1879"/>
          <ac:cxnSpMkLst>
            <pc:docMk/>
            <pc:sldMk cId="3701910607" sldId="282"/>
            <ac:cxnSpMk id="30" creationId="{6B9695BD-ECF6-49CA-8877-8C493193C65D}"/>
          </ac:cxnSpMkLst>
        </pc:cxnChg>
      </pc:sldChg>
      <pc:sldChg chg="addSp delSp modSp new">
        <pc:chgData name="Ramsha Azeemi" userId="acf0d96c540c28cb" providerId="Windows Live" clId="Web-{C23E6B3B-DA36-4AF4-AA35-17D748787982}" dt="2019-04-16T19:10:28.239" v="2025" actId="1076"/>
        <pc:sldMkLst>
          <pc:docMk/>
          <pc:sldMk cId="3151222372" sldId="284"/>
        </pc:sldMkLst>
        <pc:spChg chg="mod">
          <ac:chgData name="Ramsha Azeemi" userId="acf0d96c540c28cb" providerId="Windows Live" clId="Web-{C23E6B3B-DA36-4AF4-AA35-17D748787982}" dt="2019-04-16T19:02:23.236" v="1967" actId="1076"/>
          <ac:spMkLst>
            <pc:docMk/>
            <pc:sldMk cId="3151222372" sldId="284"/>
            <ac:spMk id="2" creationId="{FA295289-A576-4E67-886D-FD51DAEEF8D2}"/>
          </ac:spMkLst>
        </pc:spChg>
        <pc:spChg chg="del">
          <ac:chgData name="Ramsha Azeemi" userId="acf0d96c540c28cb" providerId="Windows Live" clId="Web-{C23E6B3B-DA36-4AF4-AA35-17D748787982}" dt="2019-04-16T19:02:12.298" v="1966"/>
          <ac:spMkLst>
            <pc:docMk/>
            <pc:sldMk cId="3151222372" sldId="284"/>
            <ac:spMk id="3" creationId="{D93928F8-B130-4D1F-B11C-E65E2D4837EC}"/>
          </ac:spMkLst>
        </pc:spChg>
        <pc:spChg chg="add del mod">
          <ac:chgData name="Ramsha Azeemi" userId="acf0d96c540c28cb" providerId="Windows Live" clId="Web-{C23E6B3B-DA36-4AF4-AA35-17D748787982}" dt="2019-04-16T19:09:07.145" v="2019"/>
          <ac:spMkLst>
            <pc:docMk/>
            <pc:sldMk cId="3151222372" sldId="284"/>
            <ac:spMk id="13" creationId="{D269D1B5-3146-4FE0-9708-A9BAA2CE7D91}"/>
          </ac:spMkLst>
        </pc:spChg>
        <pc:graphicFrameChg chg="add del mod ord modGraphic">
          <ac:chgData name="Ramsha Azeemi" userId="acf0d96c540c28cb" providerId="Windows Live" clId="Web-{C23E6B3B-DA36-4AF4-AA35-17D748787982}" dt="2019-04-16T19:02:27.267" v="1968"/>
          <ac:graphicFrameMkLst>
            <pc:docMk/>
            <pc:sldMk cId="3151222372" sldId="284"/>
            <ac:graphicFrameMk id="4" creationId="{64363CD8-577E-430C-AE90-45B1A2D1F7B6}"/>
          </ac:graphicFrameMkLst>
        </pc:graphicFrameChg>
        <pc:graphicFrameChg chg="add mod">
          <ac:chgData name="Ramsha Azeemi" userId="acf0d96c540c28cb" providerId="Windows Live" clId="Web-{C23E6B3B-DA36-4AF4-AA35-17D748787982}" dt="2019-04-16T19:10:28.239" v="2025" actId="1076"/>
          <ac:graphicFrameMkLst>
            <pc:docMk/>
            <pc:sldMk cId="3151222372" sldId="284"/>
            <ac:graphicFrameMk id="8" creationId="{55BF88E3-EEB0-4033-A941-76653F0C40C7}"/>
          </ac:graphicFrameMkLst>
        </pc:graphicFrameChg>
      </pc:sldChg>
      <pc:sldChg chg="addSp delSp modSp new mod setBg modClrScheme chgLayout">
        <pc:chgData name="Ramsha Azeemi" userId="acf0d96c540c28cb" providerId="Windows Live" clId="Web-{C23E6B3B-DA36-4AF4-AA35-17D748787982}" dt="2019-04-16T19:16:36.476" v="2081"/>
        <pc:sldMkLst>
          <pc:docMk/>
          <pc:sldMk cId="1124012151" sldId="286"/>
        </pc:sldMkLst>
        <pc:spChg chg="add del mod ord">
          <ac:chgData name="Ramsha Azeemi" userId="acf0d96c540c28cb" providerId="Windows Live" clId="Web-{C23E6B3B-DA36-4AF4-AA35-17D748787982}" dt="2019-04-16T19:16:36.476" v="2081"/>
          <ac:spMkLst>
            <pc:docMk/>
            <pc:sldMk cId="1124012151" sldId="286"/>
            <ac:spMk id="2" creationId="{A3394B14-5977-47B6-AA96-B50C977F7677}"/>
          </ac:spMkLst>
        </pc:spChg>
        <pc:spChg chg="add del mod ord">
          <ac:chgData name="Ramsha Azeemi" userId="acf0d96c540c28cb" providerId="Windows Live" clId="Web-{C23E6B3B-DA36-4AF4-AA35-17D748787982}" dt="2019-04-16T19:13:20.662" v="2057"/>
          <ac:spMkLst>
            <pc:docMk/>
            <pc:sldMk cId="1124012151" sldId="286"/>
            <ac:spMk id="3" creationId="{CD5251DD-04ED-42E0-A13F-D2C9E1CDB2B1}"/>
          </ac:spMkLst>
        </pc:spChg>
        <pc:spChg chg="add del mod">
          <ac:chgData name="Ramsha Azeemi" userId="acf0d96c540c28cb" providerId="Windows Live" clId="Web-{C23E6B3B-DA36-4AF4-AA35-17D748787982}" dt="2019-04-16T19:13:12.366" v="2051"/>
          <ac:spMkLst>
            <pc:docMk/>
            <pc:sldMk cId="1124012151" sldId="286"/>
            <ac:spMk id="5" creationId="{0F369A92-5D1F-4D3E-A08A-5A6A11A40541}"/>
          </ac:spMkLst>
        </pc:spChg>
        <pc:spChg chg="add del mod">
          <ac:chgData name="Ramsha Azeemi" userId="acf0d96c540c28cb" providerId="Windows Live" clId="Web-{C23E6B3B-DA36-4AF4-AA35-17D748787982}" dt="2019-04-16T19:13:16.991" v="2055"/>
          <ac:spMkLst>
            <pc:docMk/>
            <pc:sldMk cId="1124012151" sldId="286"/>
            <ac:spMk id="7" creationId="{A88169A1-2FD7-4099-A5A0-889CB4A574F6}"/>
          </ac:spMkLst>
        </pc:spChg>
        <pc:spChg chg="add del mod">
          <ac:chgData name="Ramsha Azeemi" userId="acf0d96c540c28cb" providerId="Windows Live" clId="Web-{C23E6B3B-DA36-4AF4-AA35-17D748787982}" dt="2019-04-16T19:14:55.773" v="2069"/>
          <ac:spMkLst>
            <pc:docMk/>
            <pc:sldMk cId="1124012151" sldId="286"/>
            <ac:spMk id="10" creationId="{A7D85CFB-5C3A-4BCB-BF7A-D2BAB60B00F0}"/>
          </ac:spMkLst>
        </pc:spChg>
        <pc:spChg chg="add del">
          <ac:chgData name="Ramsha Azeemi" userId="acf0d96c540c28cb" providerId="Windows Live" clId="Web-{C23E6B3B-DA36-4AF4-AA35-17D748787982}" dt="2019-04-16T19:15:29.695" v="2073"/>
          <ac:spMkLst>
            <pc:docMk/>
            <pc:sldMk cId="1124012151" sldId="286"/>
            <ac:spMk id="14" creationId="{989BE678-777B-482A-A616-FEDC47B162E5}"/>
          </ac:spMkLst>
        </pc:spChg>
        <pc:spChg chg="add del">
          <ac:chgData name="Ramsha Azeemi" userId="acf0d96c540c28cb" providerId="Windows Live" clId="Web-{C23E6B3B-DA36-4AF4-AA35-17D748787982}" dt="2019-04-16T19:15:24.429" v="2071"/>
          <ac:spMkLst>
            <pc:docMk/>
            <pc:sldMk cId="1124012151" sldId="286"/>
            <ac:spMk id="17" creationId="{989BE678-777B-482A-A616-FEDC47B162E5}"/>
          </ac:spMkLst>
        </pc:spChg>
        <pc:spChg chg="add del">
          <ac:chgData name="Ramsha Azeemi" userId="acf0d96c540c28cb" providerId="Windows Live" clId="Web-{C23E6B3B-DA36-4AF4-AA35-17D748787982}" dt="2019-04-16T19:15:29.695" v="2073"/>
          <ac:spMkLst>
            <pc:docMk/>
            <pc:sldMk cId="1124012151" sldId="286"/>
            <ac:spMk id="20" creationId="{D28BE0C3-2102-4820-B88B-A448B1840D14}"/>
          </ac:spMkLst>
        </pc:spChg>
        <pc:spChg chg="add del">
          <ac:chgData name="Ramsha Azeemi" userId="acf0d96c540c28cb" providerId="Windows Live" clId="Web-{C23E6B3B-DA36-4AF4-AA35-17D748787982}" dt="2019-04-16T19:15:29.695" v="2073"/>
          <ac:spMkLst>
            <pc:docMk/>
            <pc:sldMk cId="1124012151" sldId="286"/>
            <ac:spMk id="22" creationId="{BFEFF673-A9DE-416D-A04E-1D50904542A9}"/>
          </ac:spMkLst>
        </pc:spChg>
        <pc:spChg chg="add del">
          <ac:chgData name="Ramsha Azeemi" userId="acf0d96c540c28cb" providerId="Windows Live" clId="Web-{C23E6B3B-DA36-4AF4-AA35-17D748787982}" dt="2019-04-16T19:15:24.429" v="2071"/>
          <ac:spMkLst>
            <pc:docMk/>
            <pc:sldMk cId="1124012151" sldId="286"/>
            <ac:spMk id="23" creationId="{D28BE0C3-2102-4820-B88B-A448B1840D14}"/>
          </ac:spMkLst>
        </pc:spChg>
        <pc:spChg chg="add del">
          <ac:chgData name="Ramsha Azeemi" userId="acf0d96c540c28cb" providerId="Windows Live" clId="Web-{C23E6B3B-DA36-4AF4-AA35-17D748787982}" dt="2019-04-16T19:15:24.429" v="2071"/>
          <ac:spMkLst>
            <pc:docMk/>
            <pc:sldMk cId="1124012151" sldId="286"/>
            <ac:spMk id="25" creationId="{A4322390-8B58-46BE-88EB-D9FD30C08743}"/>
          </ac:spMkLst>
        </pc:spChg>
        <pc:spChg chg="add del">
          <ac:chgData name="Ramsha Azeemi" userId="acf0d96c540c28cb" providerId="Windows Live" clId="Web-{C23E6B3B-DA36-4AF4-AA35-17D748787982}" dt="2019-04-16T19:15:24.429" v="2071"/>
          <ac:spMkLst>
            <pc:docMk/>
            <pc:sldMk cId="1124012151" sldId="286"/>
            <ac:spMk id="27" creationId="{C885E190-58DD-42DD-A4A8-401E15C92A52}"/>
          </ac:spMkLst>
        </pc:spChg>
        <pc:spChg chg="add del">
          <ac:chgData name="Ramsha Azeemi" userId="acf0d96c540c28cb" providerId="Windows Live" clId="Web-{C23E6B3B-DA36-4AF4-AA35-17D748787982}" dt="2019-04-16T19:16:36.476" v="2081"/>
          <ac:spMkLst>
            <pc:docMk/>
            <pc:sldMk cId="1124012151" sldId="286"/>
            <ac:spMk id="28" creationId="{4AC0CD9D-7610-4620-93B4-798CCD9AB581}"/>
          </ac:spMkLst>
        </pc:spChg>
        <pc:spChg chg="add del">
          <ac:chgData name="Ramsha Azeemi" userId="acf0d96c540c28cb" providerId="Windows Live" clId="Web-{C23E6B3B-DA36-4AF4-AA35-17D748787982}" dt="2019-04-16T19:16:36.476" v="2081"/>
          <ac:spMkLst>
            <pc:docMk/>
            <pc:sldMk cId="1124012151" sldId="286"/>
            <ac:spMk id="31" creationId="{DE4D62F9-188E-4530-84C2-24BDEE4BEB82}"/>
          </ac:spMkLst>
        </pc:spChg>
        <pc:spChg chg="add">
          <ac:chgData name="Ramsha Azeemi" userId="acf0d96c540c28cb" providerId="Windows Live" clId="Web-{C23E6B3B-DA36-4AF4-AA35-17D748787982}" dt="2019-04-16T19:16:36.476" v="2081"/>
          <ac:spMkLst>
            <pc:docMk/>
            <pc:sldMk cId="1124012151" sldId="286"/>
            <ac:spMk id="40" creationId="{4AC0CD9D-7610-4620-93B4-798CCD9AB581}"/>
          </ac:spMkLst>
        </pc:spChg>
        <pc:spChg chg="add">
          <ac:chgData name="Ramsha Azeemi" userId="acf0d96c540c28cb" providerId="Windows Live" clId="Web-{C23E6B3B-DA36-4AF4-AA35-17D748787982}" dt="2019-04-16T19:16:36.476" v="2081"/>
          <ac:spMkLst>
            <pc:docMk/>
            <pc:sldMk cId="1124012151" sldId="286"/>
            <ac:spMk id="46" creationId="{DE4D62F9-188E-4530-84C2-24BDEE4BEB82}"/>
          </ac:spMkLst>
        </pc:spChg>
        <pc:picChg chg="add mod">
          <ac:chgData name="Ramsha Azeemi" userId="acf0d96c540c28cb" providerId="Windows Live" clId="Web-{C23E6B3B-DA36-4AF4-AA35-17D748787982}" dt="2019-04-16T19:15:29.960" v="2074"/>
          <ac:picMkLst>
            <pc:docMk/>
            <pc:sldMk cId="1124012151" sldId="286"/>
            <ac:picMk id="8" creationId="{27EC2687-935B-496C-9109-2C1E17D7C627}"/>
          </ac:picMkLst>
        </pc:picChg>
        <pc:picChg chg="add del">
          <ac:chgData name="Ramsha Azeemi" userId="acf0d96c540c28cb" providerId="Windows Live" clId="Web-{C23E6B3B-DA36-4AF4-AA35-17D748787982}" dt="2019-04-16T19:15:29.695" v="2073"/>
          <ac:picMkLst>
            <pc:docMk/>
            <pc:sldMk cId="1124012151" sldId="286"/>
            <ac:picMk id="11" creationId="{DF19BAF3-7E20-4B9D-B544-BABAEEA1FA75}"/>
          </ac:picMkLst>
        </pc:picChg>
        <pc:picChg chg="add del">
          <ac:chgData name="Ramsha Azeemi" userId="acf0d96c540c28cb" providerId="Windows Live" clId="Web-{C23E6B3B-DA36-4AF4-AA35-17D748787982}" dt="2019-04-16T19:15:29.695" v="2073"/>
          <ac:picMkLst>
            <pc:docMk/>
            <pc:sldMk cId="1124012151" sldId="286"/>
            <ac:picMk id="12" creationId="{950648F4-ABCD-4DF0-8641-76CFB2354721}"/>
          </ac:picMkLst>
        </pc:picChg>
        <pc:picChg chg="add del">
          <ac:chgData name="Ramsha Azeemi" userId="acf0d96c540c28cb" providerId="Windows Live" clId="Web-{C23E6B3B-DA36-4AF4-AA35-17D748787982}" dt="2019-04-16T19:15:24.429" v="2071"/>
          <ac:picMkLst>
            <pc:docMk/>
            <pc:sldMk cId="1124012151" sldId="286"/>
            <ac:picMk id="13" creationId="{DF19BAF3-7E20-4B9D-B544-BABAEEA1FA75}"/>
          </ac:picMkLst>
        </pc:picChg>
        <pc:picChg chg="add del">
          <ac:chgData name="Ramsha Azeemi" userId="acf0d96c540c28cb" providerId="Windows Live" clId="Web-{C23E6B3B-DA36-4AF4-AA35-17D748787982}" dt="2019-04-16T19:15:24.429" v="2071"/>
          <ac:picMkLst>
            <pc:docMk/>
            <pc:sldMk cId="1124012151" sldId="286"/>
            <ac:picMk id="15" creationId="{950648F4-ABCD-4DF0-8641-76CFB2354721}"/>
          </ac:picMkLst>
        </pc:picChg>
        <pc:picChg chg="add del">
          <ac:chgData name="Ramsha Azeemi" userId="acf0d96c540c28cb" providerId="Windows Live" clId="Web-{C23E6B3B-DA36-4AF4-AA35-17D748787982}" dt="2019-04-16T19:15:29.695" v="2073"/>
          <ac:picMkLst>
            <pc:docMk/>
            <pc:sldMk cId="1124012151" sldId="286"/>
            <ac:picMk id="16" creationId="{CF1EB4BD-9C7E-4AA3-9681-C7EB0DA6250B}"/>
          </ac:picMkLst>
        </pc:picChg>
        <pc:picChg chg="add del">
          <ac:chgData name="Ramsha Azeemi" userId="acf0d96c540c28cb" providerId="Windows Live" clId="Web-{C23E6B3B-DA36-4AF4-AA35-17D748787982}" dt="2019-04-16T19:15:29.695" v="2073"/>
          <ac:picMkLst>
            <pc:docMk/>
            <pc:sldMk cId="1124012151" sldId="286"/>
            <ac:picMk id="18" creationId="{94AAE3AA-3759-4D28-B0EF-575F25A5146C}"/>
          </ac:picMkLst>
        </pc:picChg>
        <pc:picChg chg="add del">
          <ac:chgData name="Ramsha Azeemi" userId="acf0d96c540c28cb" providerId="Windows Live" clId="Web-{C23E6B3B-DA36-4AF4-AA35-17D748787982}" dt="2019-04-16T19:15:24.429" v="2071"/>
          <ac:picMkLst>
            <pc:docMk/>
            <pc:sldMk cId="1124012151" sldId="286"/>
            <ac:picMk id="19" creationId="{CF1EB4BD-9C7E-4AA3-9681-C7EB0DA6250B}"/>
          </ac:picMkLst>
        </pc:picChg>
        <pc:picChg chg="add del">
          <ac:chgData name="Ramsha Azeemi" userId="acf0d96c540c28cb" providerId="Windows Live" clId="Web-{C23E6B3B-DA36-4AF4-AA35-17D748787982}" dt="2019-04-16T19:15:24.429" v="2071"/>
          <ac:picMkLst>
            <pc:docMk/>
            <pc:sldMk cId="1124012151" sldId="286"/>
            <ac:picMk id="21" creationId="{94AAE3AA-3759-4D28-B0EF-575F25A5146C}"/>
          </ac:picMkLst>
        </pc:picChg>
        <pc:picChg chg="add del">
          <ac:chgData name="Ramsha Azeemi" userId="acf0d96c540c28cb" providerId="Windows Live" clId="Web-{C23E6B3B-DA36-4AF4-AA35-17D748787982}" dt="2019-04-16T19:16:36.476" v="2081"/>
          <ac:picMkLst>
            <pc:docMk/>
            <pc:sldMk cId="1124012151" sldId="286"/>
            <ac:picMk id="24" creationId="{41B68C77-138E-4BF7-A276-BD0C78A4219F}"/>
          </ac:picMkLst>
        </pc:picChg>
        <pc:picChg chg="add del">
          <ac:chgData name="Ramsha Azeemi" userId="acf0d96c540c28cb" providerId="Windows Live" clId="Web-{C23E6B3B-DA36-4AF4-AA35-17D748787982}" dt="2019-04-16T19:16:36.476" v="2081"/>
          <ac:picMkLst>
            <pc:docMk/>
            <pc:sldMk cId="1124012151" sldId="286"/>
            <ac:picMk id="26" creationId="{7C268552-D473-46ED-B1B8-422042C4DEF1}"/>
          </ac:picMkLst>
        </pc:picChg>
        <pc:picChg chg="add del">
          <ac:chgData name="Ramsha Azeemi" userId="acf0d96c540c28cb" providerId="Windows Live" clId="Web-{C23E6B3B-DA36-4AF4-AA35-17D748787982}" dt="2019-04-16T19:16:36.476" v="2081"/>
          <ac:picMkLst>
            <pc:docMk/>
            <pc:sldMk cId="1124012151" sldId="286"/>
            <ac:picMk id="29" creationId="{B9238B3E-24AA-439A-B527-6C5DF6D72145}"/>
          </ac:picMkLst>
        </pc:picChg>
        <pc:picChg chg="add del">
          <ac:chgData name="Ramsha Azeemi" userId="acf0d96c540c28cb" providerId="Windows Live" clId="Web-{C23E6B3B-DA36-4AF4-AA35-17D748787982}" dt="2019-04-16T19:16:36.476" v="2081"/>
          <ac:picMkLst>
            <pc:docMk/>
            <pc:sldMk cId="1124012151" sldId="286"/>
            <ac:picMk id="30" creationId="{69F01145-BEA3-4CBF-AA21-10077B948CA8}"/>
          </ac:picMkLst>
        </pc:picChg>
        <pc:picChg chg="add">
          <ac:chgData name="Ramsha Azeemi" userId="acf0d96c540c28cb" providerId="Windows Live" clId="Web-{C23E6B3B-DA36-4AF4-AA35-17D748787982}" dt="2019-04-16T19:16:36.476" v="2081"/>
          <ac:picMkLst>
            <pc:docMk/>
            <pc:sldMk cId="1124012151" sldId="286"/>
            <ac:picMk id="36" creationId="{41B68C77-138E-4BF7-A276-BD0C78A4219F}"/>
          </ac:picMkLst>
        </pc:picChg>
        <pc:picChg chg="add">
          <ac:chgData name="Ramsha Azeemi" userId="acf0d96c540c28cb" providerId="Windows Live" clId="Web-{C23E6B3B-DA36-4AF4-AA35-17D748787982}" dt="2019-04-16T19:16:36.476" v="2081"/>
          <ac:picMkLst>
            <pc:docMk/>
            <pc:sldMk cId="1124012151" sldId="286"/>
            <ac:picMk id="38" creationId="{7C268552-D473-46ED-B1B8-422042C4DEF1}"/>
          </ac:picMkLst>
        </pc:picChg>
        <pc:picChg chg="add">
          <ac:chgData name="Ramsha Azeemi" userId="acf0d96c540c28cb" providerId="Windows Live" clId="Web-{C23E6B3B-DA36-4AF4-AA35-17D748787982}" dt="2019-04-16T19:16:36.476" v="2081"/>
          <ac:picMkLst>
            <pc:docMk/>
            <pc:sldMk cId="1124012151" sldId="286"/>
            <ac:picMk id="42" creationId="{B9238B3E-24AA-439A-B527-6C5DF6D72145}"/>
          </ac:picMkLst>
        </pc:picChg>
        <pc:picChg chg="add">
          <ac:chgData name="Ramsha Azeemi" userId="acf0d96c540c28cb" providerId="Windows Live" clId="Web-{C23E6B3B-DA36-4AF4-AA35-17D748787982}" dt="2019-04-16T19:16:36.476" v="2081"/>
          <ac:picMkLst>
            <pc:docMk/>
            <pc:sldMk cId="1124012151" sldId="286"/>
            <ac:picMk id="44" creationId="{69F01145-BEA3-4CBF-AA21-10077B948CA8}"/>
          </ac:picMkLst>
        </pc:picChg>
      </pc:sldChg>
      <pc:sldChg chg="addSp delSp modSp new">
        <pc:chgData name="Ramsha Azeemi" userId="acf0d96c540c28cb" providerId="Windows Live" clId="Web-{C23E6B3B-DA36-4AF4-AA35-17D748787982}" dt="2019-04-16T19:35:03.359" v="2907" actId="20577"/>
        <pc:sldMkLst>
          <pc:docMk/>
          <pc:sldMk cId="1953188924" sldId="287"/>
        </pc:sldMkLst>
        <pc:spChg chg="del">
          <ac:chgData name="Ramsha Azeemi" userId="acf0d96c540c28cb" providerId="Windows Live" clId="Web-{C23E6B3B-DA36-4AF4-AA35-17D748787982}" dt="2019-04-16T19:18:39.758" v="2083"/>
          <ac:spMkLst>
            <pc:docMk/>
            <pc:sldMk cId="1953188924" sldId="287"/>
            <ac:spMk id="2" creationId="{E1DECA1E-EE35-462B-82A6-5E0DEF45CE30}"/>
          </ac:spMkLst>
        </pc:spChg>
        <pc:spChg chg="mod">
          <ac:chgData name="Ramsha Azeemi" userId="acf0d96c540c28cb" providerId="Windows Live" clId="Web-{C23E6B3B-DA36-4AF4-AA35-17D748787982}" dt="2019-04-16T19:20:16.978" v="2107" actId="20577"/>
          <ac:spMkLst>
            <pc:docMk/>
            <pc:sldMk cId="1953188924" sldId="287"/>
            <ac:spMk id="3" creationId="{137101ED-E28B-4B04-954E-7CA0483E0D06}"/>
          </ac:spMkLst>
        </pc:spChg>
        <pc:spChg chg="mod">
          <ac:chgData name="Ramsha Azeemi" userId="acf0d96c540c28cb" providerId="Windows Live" clId="Web-{C23E6B3B-DA36-4AF4-AA35-17D748787982}" dt="2019-04-16T19:32:46.702" v="2868" actId="14100"/>
          <ac:spMkLst>
            <pc:docMk/>
            <pc:sldMk cId="1953188924" sldId="287"/>
            <ac:spMk id="4" creationId="{124E7AF2-73CE-479B-89FB-5586597AA52D}"/>
          </ac:spMkLst>
        </pc:spChg>
        <pc:spChg chg="mod">
          <ac:chgData name="Ramsha Azeemi" userId="acf0d96c540c28cb" providerId="Windows Live" clId="Web-{C23E6B3B-DA36-4AF4-AA35-17D748787982}" dt="2019-04-16T19:20:20.009" v="2108" actId="20577"/>
          <ac:spMkLst>
            <pc:docMk/>
            <pc:sldMk cId="1953188924" sldId="287"/>
            <ac:spMk id="5" creationId="{A65FB917-EF96-438C-9AE0-5369B5E2742B}"/>
          </ac:spMkLst>
        </pc:spChg>
        <pc:spChg chg="mod">
          <ac:chgData name="Ramsha Azeemi" userId="acf0d96c540c28cb" providerId="Windows Live" clId="Web-{C23E6B3B-DA36-4AF4-AA35-17D748787982}" dt="2019-04-16T19:32:50.499" v="2870" actId="14100"/>
          <ac:spMkLst>
            <pc:docMk/>
            <pc:sldMk cId="1953188924" sldId="287"/>
            <ac:spMk id="6" creationId="{AEA81BD9-41BA-4FEB-B1DD-49F162383672}"/>
          </ac:spMkLst>
        </pc:spChg>
        <pc:spChg chg="add del">
          <ac:chgData name="Ramsha Azeemi" userId="acf0d96c540c28cb" providerId="Windows Live" clId="Web-{C23E6B3B-DA36-4AF4-AA35-17D748787982}" dt="2019-04-16T19:33:42.015" v="2874"/>
          <ac:spMkLst>
            <pc:docMk/>
            <pc:sldMk cId="1953188924" sldId="287"/>
            <ac:spMk id="7" creationId="{C8DD0D63-3263-480B-84AB-745B07B4F40C}"/>
          </ac:spMkLst>
        </pc:spChg>
        <pc:spChg chg="add del">
          <ac:chgData name="Ramsha Azeemi" userId="acf0d96c540c28cb" providerId="Windows Live" clId="Web-{C23E6B3B-DA36-4AF4-AA35-17D748787982}" dt="2019-04-16T19:33:36.718" v="2873"/>
          <ac:spMkLst>
            <pc:docMk/>
            <pc:sldMk cId="1953188924" sldId="287"/>
            <ac:spMk id="8" creationId="{A080EFB8-0536-4DE8-94DD-E43CAA59DF22}"/>
          </ac:spMkLst>
        </pc:spChg>
        <pc:spChg chg="add mod">
          <ac:chgData name="Ramsha Azeemi" userId="acf0d96c540c28cb" providerId="Windows Live" clId="Web-{C23E6B3B-DA36-4AF4-AA35-17D748787982}" dt="2019-04-16T19:35:03.359" v="2907" actId="20577"/>
          <ac:spMkLst>
            <pc:docMk/>
            <pc:sldMk cId="1953188924" sldId="287"/>
            <ac:spMk id="9" creationId="{E5656E2F-3056-44E8-AA27-A4C05E9EAF21}"/>
          </ac:spMkLst>
        </pc:spChg>
      </pc:sldChg>
      <pc:sldChg chg="addSp delSp modSp new mod setBg">
        <pc:chgData name="Ramsha Azeemi" userId="acf0d96c540c28cb" providerId="Windows Live" clId="Web-{C23E6B3B-DA36-4AF4-AA35-17D748787982}" dt="2019-04-16T20:24:33.739" v="2934" actId="1076"/>
        <pc:sldMkLst>
          <pc:docMk/>
          <pc:sldMk cId="2452780402" sldId="293"/>
        </pc:sldMkLst>
        <pc:spChg chg="mod ord">
          <ac:chgData name="Ramsha Azeemi" userId="acf0d96c540c28cb" providerId="Windows Live" clId="Web-{C23E6B3B-DA36-4AF4-AA35-17D748787982}" dt="2019-04-16T20:24:33.739" v="2934" actId="1076"/>
          <ac:spMkLst>
            <pc:docMk/>
            <pc:sldMk cId="2452780402" sldId="293"/>
            <ac:spMk id="2" creationId="{8119CB55-AEA1-4E22-B82F-85CB38A1040C}"/>
          </ac:spMkLst>
        </pc:spChg>
        <pc:spChg chg="del">
          <ac:chgData name="Ramsha Azeemi" userId="acf0d96c540c28cb" providerId="Windows Live" clId="Web-{C23E6B3B-DA36-4AF4-AA35-17D748787982}" dt="2019-04-16T20:23:21.516" v="2915"/>
          <ac:spMkLst>
            <pc:docMk/>
            <pc:sldMk cId="2452780402" sldId="293"/>
            <ac:spMk id="3" creationId="{BCF57C25-A590-4568-90F1-AA375909961F}"/>
          </ac:spMkLst>
        </pc:spChg>
        <pc:spChg chg="add">
          <ac:chgData name="Ramsha Azeemi" userId="acf0d96c540c28cb" providerId="Windows Live" clId="Web-{C23E6B3B-DA36-4AF4-AA35-17D748787982}" dt="2019-04-16T20:23:46.361" v="2916"/>
          <ac:spMkLst>
            <pc:docMk/>
            <pc:sldMk cId="2452780402" sldId="293"/>
            <ac:spMk id="13" creationId="{989BE678-777B-482A-A616-FEDC47B162E5}"/>
          </ac:spMkLst>
        </pc:spChg>
        <pc:spChg chg="add">
          <ac:chgData name="Ramsha Azeemi" userId="acf0d96c540c28cb" providerId="Windows Live" clId="Web-{C23E6B3B-DA36-4AF4-AA35-17D748787982}" dt="2019-04-16T20:23:46.361" v="2916"/>
          <ac:spMkLst>
            <pc:docMk/>
            <pc:sldMk cId="2452780402" sldId="293"/>
            <ac:spMk id="19" creationId="{D28BE0C3-2102-4820-B88B-A448B1840D14}"/>
          </ac:spMkLst>
        </pc:spChg>
        <pc:spChg chg="add">
          <ac:chgData name="Ramsha Azeemi" userId="acf0d96c540c28cb" providerId="Windows Live" clId="Web-{C23E6B3B-DA36-4AF4-AA35-17D748787982}" dt="2019-04-16T20:23:46.361" v="2916"/>
          <ac:spMkLst>
            <pc:docMk/>
            <pc:sldMk cId="2452780402" sldId="293"/>
            <ac:spMk id="21" creationId="{A4322390-8B58-46BE-88EB-D9FD30C08743}"/>
          </ac:spMkLst>
        </pc:spChg>
        <pc:spChg chg="add">
          <ac:chgData name="Ramsha Azeemi" userId="acf0d96c540c28cb" providerId="Windows Live" clId="Web-{C23E6B3B-DA36-4AF4-AA35-17D748787982}" dt="2019-04-16T20:23:46.361" v="2916"/>
          <ac:spMkLst>
            <pc:docMk/>
            <pc:sldMk cId="2452780402" sldId="293"/>
            <ac:spMk id="23" creationId="{C885E190-58DD-42DD-A4A8-401E15C92A52}"/>
          </ac:spMkLst>
        </pc:spChg>
        <pc:picChg chg="add mod ord">
          <ac:chgData name="Ramsha Azeemi" userId="acf0d96c540c28cb" providerId="Windows Live" clId="Web-{C23E6B3B-DA36-4AF4-AA35-17D748787982}" dt="2019-04-16T20:23:46.361" v="2916"/>
          <ac:picMkLst>
            <pc:docMk/>
            <pc:sldMk cId="2452780402" sldId="293"/>
            <ac:picMk id="4" creationId="{BAE29823-D2F9-46EB-A475-1523CC91784E}"/>
          </ac:picMkLst>
        </pc:picChg>
        <pc:picChg chg="add">
          <ac:chgData name="Ramsha Azeemi" userId="acf0d96c540c28cb" providerId="Windows Live" clId="Web-{C23E6B3B-DA36-4AF4-AA35-17D748787982}" dt="2019-04-16T20:23:46.361" v="2916"/>
          <ac:picMkLst>
            <pc:docMk/>
            <pc:sldMk cId="2452780402" sldId="293"/>
            <ac:picMk id="9" creationId="{DF19BAF3-7E20-4B9D-B544-BABAEEA1FA75}"/>
          </ac:picMkLst>
        </pc:picChg>
        <pc:picChg chg="add">
          <ac:chgData name="Ramsha Azeemi" userId="acf0d96c540c28cb" providerId="Windows Live" clId="Web-{C23E6B3B-DA36-4AF4-AA35-17D748787982}" dt="2019-04-16T20:23:46.361" v="2916"/>
          <ac:picMkLst>
            <pc:docMk/>
            <pc:sldMk cId="2452780402" sldId="293"/>
            <ac:picMk id="11" creationId="{950648F4-ABCD-4DF0-8641-76CFB2354721}"/>
          </ac:picMkLst>
        </pc:picChg>
        <pc:picChg chg="add">
          <ac:chgData name="Ramsha Azeemi" userId="acf0d96c540c28cb" providerId="Windows Live" clId="Web-{C23E6B3B-DA36-4AF4-AA35-17D748787982}" dt="2019-04-16T20:23:46.361" v="2916"/>
          <ac:picMkLst>
            <pc:docMk/>
            <pc:sldMk cId="2452780402" sldId="293"/>
            <ac:picMk id="15" creationId="{CF1EB4BD-9C7E-4AA3-9681-C7EB0DA6250B}"/>
          </ac:picMkLst>
        </pc:picChg>
        <pc:picChg chg="add">
          <ac:chgData name="Ramsha Azeemi" userId="acf0d96c540c28cb" providerId="Windows Live" clId="Web-{C23E6B3B-DA36-4AF4-AA35-17D748787982}" dt="2019-04-16T20:23:46.361" v="2916"/>
          <ac:picMkLst>
            <pc:docMk/>
            <pc:sldMk cId="2452780402" sldId="293"/>
            <ac:picMk id="17" creationId="{94AAE3AA-3759-4D28-B0EF-575F25A5146C}"/>
          </ac:picMkLst>
        </pc:picChg>
      </pc:sldChg>
      <pc:sldChg chg="addSp delSp modSp new">
        <pc:chgData name="Ramsha Azeemi" userId="acf0d96c540c28cb" providerId="Windows Live" clId="Web-{C23E6B3B-DA36-4AF4-AA35-17D748787982}" dt="2019-04-16T20:36:11.806" v="3334" actId="20577"/>
        <pc:sldMkLst>
          <pc:docMk/>
          <pc:sldMk cId="2583871526" sldId="294"/>
        </pc:sldMkLst>
        <pc:spChg chg="del mod">
          <ac:chgData name="Ramsha Azeemi" userId="acf0d96c540c28cb" providerId="Windows Live" clId="Web-{C23E6B3B-DA36-4AF4-AA35-17D748787982}" dt="2019-04-16T20:28:15.250" v="2978"/>
          <ac:spMkLst>
            <pc:docMk/>
            <pc:sldMk cId="2583871526" sldId="294"/>
            <ac:spMk id="2" creationId="{58780450-3B16-4742-A2E8-57549A30007E}"/>
          </ac:spMkLst>
        </pc:spChg>
        <pc:spChg chg="mod">
          <ac:chgData name="Ramsha Azeemi" userId="acf0d96c540c28cb" providerId="Windows Live" clId="Web-{C23E6B3B-DA36-4AF4-AA35-17D748787982}" dt="2019-04-16T20:36:11.806" v="3334" actId="20577"/>
          <ac:spMkLst>
            <pc:docMk/>
            <pc:sldMk cId="2583871526" sldId="294"/>
            <ac:spMk id="3" creationId="{4DA35B68-A684-4678-9562-FB03EFEA2831}"/>
          </ac:spMkLst>
        </pc:spChg>
        <pc:spChg chg="add del mod">
          <ac:chgData name="Ramsha Azeemi" userId="acf0d96c540c28cb" providerId="Windows Live" clId="Web-{C23E6B3B-DA36-4AF4-AA35-17D748787982}" dt="2019-04-16T20:28:33.361" v="2990"/>
          <ac:spMkLst>
            <pc:docMk/>
            <pc:sldMk cId="2583871526" sldId="294"/>
            <ac:spMk id="5" creationId="{B8EFF325-B9D9-4AE7-9E2A-885790E01B48}"/>
          </ac:spMkLst>
        </pc:spChg>
      </pc:sldChg>
    </pc:docChg>
  </pc:docChgLst>
  <pc:docChgLst>
    <pc:chgData name="Ramsha Azeemi" userId="acf0d96c540c28cb" providerId="Windows Live" clId="Web-{51E0166E-153E-4A90-8E51-28E01E78A37F}"/>
    <pc:docChg chg="addSld modSld sldOrd">
      <pc:chgData name="Ramsha Azeemi" userId="acf0d96c540c28cb" providerId="Windows Live" clId="Web-{51E0166E-153E-4A90-8E51-28E01E78A37F}" dt="2019-04-17T07:59:16.516" v="591"/>
      <pc:docMkLst>
        <pc:docMk/>
      </pc:docMkLst>
      <pc:sldChg chg="modSp">
        <pc:chgData name="Ramsha Azeemi" userId="acf0d96c540c28cb" providerId="Windows Live" clId="Web-{51E0166E-153E-4A90-8E51-28E01E78A37F}" dt="2019-04-17T07:56:45.953" v="581" actId="14100"/>
        <pc:sldMkLst>
          <pc:docMk/>
          <pc:sldMk cId="4167419861" sldId="298"/>
        </pc:sldMkLst>
        <pc:spChg chg="mod">
          <ac:chgData name="Ramsha Azeemi" userId="acf0d96c540c28cb" providerId="Windows Live" clId="Web-{51E0166E-153E-4A90-8E51-28E01E78A37F}" dt="2019-04-17T07:56:45.953" v="581" actId="14100"/>
          <ac:spMkLst>
            <pc:docMk/>
            <pc:sldMk cId="4167419861" sldId="298"/>
            <ac:spMk id="2" creationId="{8EB33082-D240-48F3-9C3F-8DC29DEF4F20}"/>
          </ac:spMkLst>
        </pc:spChg>
      </pc:sldChg>
      <pc:sldChg chg="modSp">
        <pc:chgData name="Ramsha Azeemi" userId="acf0d96c540c28cb" providerId="Windows Live" clId="Web-{51E0166E-153E-4A90-8E51-28E01E78A37F}" dt="2019-04-17T07:57:09.015" v="582" actId="14100"/>
        <pc:sldMkLst>
          <pc:docMk/>
          <pc:sldMk cId="404777440" sldId="306"/>
        </pc:sldMkLst>
        <pc:spChg chg="mod">
          <ac:chgData name="Ramsha Azeemi" userId="acf0d96c540c28cb" providerId="Windows Live" clId="Web-{51E0166E-153E-4A90-8E51-28E01E78A37F}" dt="2019-04-17T07:57:09.015" v="582" actId="14100"/>
          <ac:spMkLst>
            <pc:docMk/>
            <pc:sldMk cId="404777440" sldId="306"/>
            <ac:spMk id="2" creationId="{21DEDD52-8B93-492B-A9BB-D9680D4E436A}"/>
          </ac:spMkLst>
        </pc:spChg>
      </pc:sldChg>
      <pc:sldChg chg="modSp">
        <pc:chgData name="Ramsha Azeemi" userId="acf0d96c540c28cb" providerId="Windows Live" clId="Web-{51E0166E-153E-4A90-8E51-28E01E78A37F}" dt="2019-04-17T07:57:18.547" v="583" actId="20577"/>
        <pc:sldMkLst>
          <pc:docMk/>
          <pc:sldMk cId="3909335709" sldId="307"/>
        </pc:sldMkLst>
        <pc:spChg chg="mod">
          <ac:chgData name="Ramsha Azeemi" userId="acf0d96c540c28cb" providerId="Windows Live" clId="Web-{51E0166E-153E-4A90-8E51-28E01E78A37F}" dt="2019-04-17T07:57:18.547" v="583" actId="20577"/>
          <ac:spMkLst>
            <pc:docMk/>
            <pc:sldMk cId="3909335709" sldId="307"/>
            <ac:spMk id="3" creationId="{9C3FBF33-BE5A-4F8A-8042-269188AD8053}"/>
          </ac:spMkLst>
        </pc:spChg>
      </pc:sldChg>
      <pc:sldChg chg="addSp delSp modSp mod setBg setClrOvrMap">
        <pc:chgData name="Ramsha Azeemi" userId="acf0d96c540c28cb" providerId="Windows Live" clId="Web-{51E0166E-153E-4A90-8E51-28E01E78A37F}" dt="2019-04-17T07:33:46.274" v="26" actId="1076"/>
        <pc:sldMkLst>
          <pc:docMk/>
          <pc:sldMk cId="4088928456" sldId="309"/>
        </pc:sldMkLst>
        <pc:spChg chg="mod">
          <ac:chgData name="Ramsha Azeemi" userId="acf0d96c540c28cb" providerId="Windows Live" clId="Web-{51E0166E-153E-4A90-8E51-28E01E78A37F}" dt="2019-04-17T07:33:46.274" v="26" actId="1076"/>
          <ac:spMkLst>
            <pc:docMk/>
            <pc:sldMk cId="4088928456" sldId="309"/>
            <ac:spMk id="2" creationId="{EE9A0213-6677-4A40-B497-AD83A6010676}"/>
          </ac:spMkLst>
        </pc:spChg>
        <pc:spChg chg="mod">
          <ac:chgData name="Ramsha Azeemi" userId="acf0d96c540c28cb" providerId="Windows Live" clId="Web-{51E0166E-153E-4A90-8E51-28E01E78A37F}" dt="2019-04-17T07:33:42.040" v="23" actId="20577"/>
          <ac:spMkLst>
            <pc:docMk/>
            <pc:sldMk cId="4088928456" sldId="309"/>
            <ac:spMk id="3" creationId="{705FB660-BE43-44E7-AFD9-0BCA859D5201}"/>
          </ac:spMkLst>
        </pc:spChg>
        <pc:spChg chg="add del">
          <ac:chgData name="Ramsha Azeemi" userId="acf0d96c540c28cb" providerId="Windows Live" clId="Web-{51E0166E-153E-4A90-8E51-28E01E78A37F}" dt="2019-04-17T07:33:18.633" v="14"/>
          <ac:spMkLst>
            <pc:docMk/>
            <pc:sldMk cId="4088928456" sldId="309"/>
            <ac:spMk id="11" creationId="{A93A089E-0A16-452C-B341-0F769780D262}"/>
          </ac:spMkLst>
        </pc:spChg>
        <pc:spChg chg="add">
          <ac:chgData name="Ramsha Azeemi" userId="acf0d96c540c28cb" providerId="Windows Live" clId="Web-{51E0166E-153E-4A90-8E51-28E01E78A37F}" dt="2019-04-17T07:33:18.633" v="14"/>
          <ac:spMkLst>
            <pc:docMk/>
            <pc:sldMk cId="4088928456" sldId="309"/>
            <ac:spMk id="13" creationId="{A93A089E-0A16-452C-B341-0F769780D262}"/>
          </ac:spMkLst>
        </pc:spChg>
        <pc:spChg chg="add del">
          <ac:chgData name="Ramsha Azeemi" userId="acf0d96c540c28cb" providerId="Windows Live" clId="Web-{51E0166E-153E-4A90-8E51-28E01E78A37F}" dt="2019-04-17T07:33:00.696" v="9"/>
          <ac:spMkLst>
            <pc:docMk/>
            <pc:sldMk cId="4088928456" sldId="309"/>
            <ac:spMk id="16" creationId="{5F3FC718-FDE3-4EF7-921E-A5F374EAF824}"/>
          </ac:spMkLst>
        </pc:spChg>
        <pc:spChg chg="add del">
          <ac:chgData name="Ramsha Azeemi" userId="acf0d96c540c28cb" providerId="Windows Live" clId="Web-{51E0166E-153E-4A90-8E51-28E01E78A37F}" dt="2019-04-17T07:33:00.696" v="9"/>
          <ac:spMkLst>
            <pc:docMk/>
            <pc:sldMk cId="4088928456" sldId="309"/>
            <ac:spMk id="18" creationId="{FAA0F719-3DC8-4F08-AD8F-5A845658CB9D}"/>
          </ac:spMkLst>
        </pc:spChg>
        <pc:spChg chg="add del">
          <ac:chgData name="Ramsha Azeemi" userId="acf0d96c540c28cb" providerId="Windows Live" clId="Web-{51E0166E-153E-4A90-8E51-28E01E78A37F}" dt="2019-04-17T07:33:00.696" v="9"/>
          <ac:spMkLst>
            <pc:docMk/>
            <pc:sldMk cId="4088928456" sldId="309"/>
            <ac:spMk id="20" creationId="{7DCB61BE-FA0F-4EFB-BE0E-268BAD8E30D6}"/>
          </ac:spMkLst>
        </pc:spChg>
        <pc:spChg chg="add del">
          <ac:chgData name="Ramsha Azeemi" userId="acf0d96c540c28cb" providerId="Windows Live" clId="Web-{51E0166E-153E-4A90-8E51-28E01E78A37F}" dt="2019-04-17T07:33:00.696" v="9"/>
          <ac:spMkLst>
            <pc:docMk/>
            <pc:sldMk cId="4088928456" sldId="309"/>
            <ac:spMk id="22" creationId="{A4B31EAA-7423-46F7-9B90-4AB2B09C35C4}"/>
          </ac:spMkLst>
        </pc:spChg>
        <pc:picChg chg="mod ord">
          <ac:chgData name="Ramsha Azeemi" userId="acf0d96c540c28cb" providerId="Windows Live" clId="Web-{51E0166E-153E-4A90-8E51-28E01E78A37F}" dt="2019-04-17T07:33:18.633" v="14"/>
          <ac:picMkLst>
            <pc:docMk/>
            <pc:sldMk cId="4088928456" sldId="309"/>
            <ac:picMk id="6" creationId="{CA7A6CAF-6D61-47D3-9793-ECE4BD85BFD9}"/>
          </ac:picMkLst>
        </pc:picChg>
      </pc:sldChg>
      <pc:sldChg chg="addSp delSp modSp new mod setBg addCm">
        <pc:chgData name="Ramsha Azeemi" userId="acf0d96c540c28cb" providerId="Windows Live" clId="Web-{51E0166E-153E-4A90-8E51-28E01E78A37F}" dt="2019-04-17T07:59:16.516" v="591"/>
        <pc:sldMkLst>
          <pc:docMk/>
          <pc:sldMk cId="3206396794" sldId="310"/>
        </pc:sldMkLst>
        <pc:spChg chg="mod">
          <ac:chgData name="Ramsha Azeemi" userId="acf0d96c540c28cb" providerId="Windows Live" clId="Web-{51E0166E-153E-4A90-8E51-28E01E78A37F}" dt="2019-04-17T07:57:48.266" v="590" actId="1076"/>
          <ac:spMkLst>
            <pc:docMk/>
            <pc:sldMk cId="3206396794" sldId="310"/>
            <ac:spMk id="2" creationId="{0E4396CF-A8D1-4414-9754-636F7D34CF1B}"/>
          </ac:spMkLst>
        </pc:spChg>
        <pc:spChg chg="mod ord">
          <ac:chgData name="Ramsha Azeemi" userId="acf0d96c540c28cb" providerId="Windows Live" clId="Web-{51E0166E-153E-4A90-8E51-28E01E78A37F}" dt="2019-04-17T07:57:39.219" v="586" actId="20577"/>
          <ac:spMkLst>
            <pc:docMk/>
            <pc:sldMk cId="3206396794" sldId="310"/>
            <ac:spMk id="3" creationId="{00554C12-28F9-4497-805A-8A1CAC8A0298}"/>
          </ac:spMkLst>
        </pc:spChg>
        <pc:spChg chg="add">
          <ac:chgData name="Ramsha Azeemi" userId="acf0d96c540c28cb" providerId="Windows Live" clId="Web-{51E0166E-153E-4A90-8E51-28E01E78A37F}" dt="2019-04-17T07:43:07.027" v="99"/>
          <ac:spMkLst>
            <pc:docMk/>
            <pc:sldMk cId="3206396794" sldId="310"/>
            <ac:spMk id="13" creationId="{B52D69C2-6C47-427C-AE60-582FE30B22A7}"/>
          </ac:spMkLst>
        </pc:spChg>
        <pc:spChg chg="add">
          <ac:chgData name="Ramsha Azeemi" userId="acf0d96c540c28cb" providerId="Windows Live" clId="Web-{51E0166E-153E-4A90-8E51-28E01E78A37F}" dt="2019-04-17T07:43:07.027" v="99"/>
          <ac:spMkLst>
            <pc:docMk/>
            <pc:sldMk cId="3206396794" sldId="310"/>
            <ac:spMk id="15" creationId="{E849FE61-12C4-4A06-A722-B545DE0C8A24}"/>
          </ac:spMkLst>
        </pc:spChg>
        <pc:spChg chg="add">
          <ac:chgData name="Ramsha Azeemi" userId="acf0d96c540c28cb" providerId="Windows Live" clId="Web-{51E0166E-153E-4A90-8E51-28E01E78A37F}" dt="2019-04-17T07:43:07.027" v="99"/>
          <ac:spMkLst>
            <pc:docMk/>
            <pc:sldMk cId="3206396794" sldId="310"/>
            <ac:spMk id="17" creationId="{7FB12D8C-572F-4417-9FE1-D691A132F69F}"/>
          </ac:spMkLst>
        </pc:spChg>
        <pc:picChg chg="add del mod">
          <ac:chgData name="Ramsha Azeemi" userId="acf0d96c540c28cb" providerId="Windows Live" clId="Web-{51E0166E-153E-4A90-8E51-28E01E78A37F}" dt="2019-04-17T07:41:38.229" v="87"/>
          <ac:picMkLst>
            <pc:docMk/>
            <pc:sldMk cId="3206396794" sldId="310"/>
            <ac:picMk id="4" creationId="{163C8ADE-F4CD-4B0E-9C28-2A035BFC76B8}"/>
          </ac:picMkLst>
        </pc:picChg>
        <pc:picChg chg="add mod">
          <ac:chgData name="Ramsha Azeemi" userId="acf0d96c540c28cb" providerId="Windows Live" clId="Web-{51E0166E-153E-4A90-8E51-28E01E78A37F}" dt="2019-04-17T07:43:07.027" v="99"/>
          <ac:picMkLst>
            <pc:docMk/>
            <pc:sldMk cId="3206396794" sldId="310"/>
            <ac:picMk id="6" creationId="{9DB9BC1A-230B-41CB-9629-FF955F84A48D}"/>
          </ac:picMkLst>
        </pc:picChg>
        <pc:picChg chg="add mod ord">
          <ac:chgData name="Ramsha Azeemi" userId="acf0d96c540c28cb" providerId="Windows Live" clId="Web-{51E0166E-153E-4A90-8E51-28E01E78A37F}" dt="2019-04-17T07:43:07.027" v="99"/>
          <ac:picMkLst>
            <pc:docMk/>
            <pc:sldMk cId="3206396794" sldId="310"/>
            <ac:picMk id="8" creationId="{7A801149-B121-4281-9B8E-89D95F3CFBCC}"/>
          </ac:picMkLst>
        </pc:picChg>
      </pc:sldChg>
      <pc:sldChg chg="modSp new ord">
        <pc:chgData name="Ramsha Azeemi" userId="acf0d96c540c28cb" providerId="Windows Live" clId="Web-{51E0166E-153E-4A90-8E51-28E01E78A37F}" dt="2019-04-17T07:46:22.184" v="139"/>
        <pc:sldMkLst>
          <pc:docMk/>
          <pc:sldMk cId="1346703546" sldId="311"/>
        </pc:sldMkLst>
        <pc:spChg chg="mod">
          <ac:chgData name="Ramsha Azeemi" userId="acf0d96c540c28cb" providerId="Windows Live" clId="Web-{51E0166E-153E-4A90-8E51-28E01E78A37F}" dt="2019-04-17T07:46:15.621" v="138" actId="1076"/>
          <ac:spMkLst>
            <pc:docMk/>
            <pc:sldMk cId="1346703546" sldId="311"/>
            <ac:spMk id="2" creationId="{79DE6A0C-FA1D-4ABB-97DC-953498FFCC2C}"/>
          </ac:spMkLst>
        </pc:spChg>
        <pc:spChg chg="mod">
          <ac:chgData name="Ramsha Azeemi" userId="acf0d96c540c28cb" providerId="Windows Live" clId="Web-{51E0166E-153E-4A90-8E51-28E01E78A37F}" dt="2019-04-17T07:46:10.075" v="137" actId="1076"/>
          <ac:spMkLst>
            <pc:docMk/>
            <pc:sldMk cId="1346703546" sldId="311"/>
            <ac:spMk id="3" creationId="{FE731760-0390-4241-AF13-4118826F8C8C}"/>
          </ac:spMkLst>
        </pc:spChg>
      </pc:sldChg>
      <pc:sldChg chg="addSp modSp new">
        <pc:chgData name="Ramsha Azeemi" userId="acf0d96c540c28cb" providerId="Windows Live" clId="Web-{51E0166E-153E-4A90-8E51-28E01E78A37F}" dt="2019-04-17T07:55:52.921" v="579" actId="20577"/>
        <pc:sldMkLst>
          <pc:docMk/>
          <pc:sldMk cId="166587227" sldId="312"/>
        </pc:sldMkLst>
        <pc:spChg chg="mod">
          <ac:chgData name="Ramsha Azeemi" userId="acf0d96c540c28cb" providerId="Windows Live" clId="Web-{51E0166E-153E-4A90-8E51-28E01E78A37F}" dt="2019-04-17T07:47:01.340" v="164" actId="20577"/>
          <ac:spMkLst>
            <pc:docMk/>
            <pc:sldMk cId="166587227" sldId="312"/>
            <ac:spMk id="2" creationId="{6534B90E-1C74-4302-903D-692DD4F17D37}"/>
          </ac:spMkLst>
        </pc:spChg>
        <pc:spChg chg="mod">
          <ac:chgData name="Ramsha Azeemi" userId="acf0d96c540c28cb" providerId="Windows Live" clId="Web-{51E0166E-153E-4A90-8E51-28E01E78A37F}" dt="2019-04-17T07:55:52.921" v="579" actId="20577"/>
          <ac:spMkLst>
            <pc:docMk/>
            <pc:sldMk cId="166587227" sldId="312"/>
            <ac:spMk id="3" creationId="{C30E25E8-C3A2-4227-90AA-4B62F60C00EA}"/>
          </ac:spMkLst>
        </pc:spChg>
        <pc:graphicFrameChg chg="add mod modGraphic">
          <ac:chgData name="Ramsha Azeemi" userId="acf0d96c540c28cb" providerId="Windows Live" clId="Web-{51E0166E-153E-4A90-8E51-28E01E78A37F}" dt="2019-04-17T07:55:22.265" v="568" actId="1076"/>
          <ac:graphicFrameMkLst>
            <pc:docMk/>
            <pc:sldMk cId="166587227" sldId="312"/>
            <ac:graphicFrameMk id="4" creationId="{86080C51-9848-4488-8247-D5817782D14C}"/>
          </ac:graphicFrameMkLst>
        </pc:graphicFrameChg>
      </pc:sldChg>
    </pc:docChg>
  </pc:docChgLst>
  <pc:docChgLst>
    <pc:chgData name="Ramsha Azeemi" userId="acf0d96c540c28cb" providerId="Windows Live" clId="Web-{C507B55A-5870-4058-BC70-04CAB868E59A}"/>
    <pc:docChg chg="modSld">
      <pc:chgData name="Ramsha Azeemi" userId="acf0d96c540c28cb" providerId="Windows Live" clId="Web-{C507B55A-5870-4058-BC70-04CAB868E59A}" dt="2019-04-19T08:19:52.314" v="9" actId="20577"/>
      <pc:docMkLst>
        <pc:docMk/>
      </pc:docMkLst>
      <pc:sldChg chg="modSp">
        <pc:chgData name="Ramsha Azeemi" userId="acf0d96c540c28cb" providerId="Windows Live" clId="Web-{C507B55A-5870-4058-BC70-04CAB868E59A}" dt="2019-04-19T08:19:52.314" v="8" actId="20577"/>
        <pc:sldMkLst>
          <pc:docMk/>
          <pc:sldMk cId="546359111" sldId="325"/>
        </pc:sldMkLst>
        <pc:spChg chg="mod">
          <ac:chgData name="Ramsha Azeemi" userId="acf0d96c540c28cb" providerId="Windows Live" clId="Web-{C507B55A-5870-4058-BC70-04CAB868E59A}" dt="2019-04-19T08:19:52.314" v="8" actId="20577"/>
          <ac:spMkLst>
            <pc:docMk/>
            <pc:sldMk cId="546359111" sldId="325"/>
            <ac:spMk id="3" creationId="{E546C3AE-34A5-4A6D-9482-E6283982DE28}"/>
          </ac:spMkLst>
        </pc:spChg>
      </pc:sldChg>
    </pc:docChg>
  </pc:docChgLst>
  <pc:docChgLst>
    <pc:chgData name="Ramsha Azeemi" userId="acf0d96c540c28cb" providerId="Windows Live" clId="Web-{2A24B8A9-8928-48DD-82DC-BAE343EBD779}"/>
    <pc:docChg chg="addSld modSld">
      <pc:chgData name="Ramsha Azeemi" userId="acf0d96c540c28cb" providerId="Windows Live" clId="Web-{2A24B8A9-8928-48DD-82DC-BAE343EBD779}" dt="2019-04-17T07:26:58.617" v="332"/>
      <pc:docMkLst>
        <pc:docMk/>
      </pc:docMkLst>
      <pc:sldChg chg="addSp delSp modSp mod setBg">
        <pc:chgData name="Ramsha Azeemi" userId="acf0d96c540c28cb" providerId="Windows Live" clId="Web-{2A24B8A9-8928-48DD-82DC-BAE343EBD779}" dt="2019-04-17T07:11:11.210" v="137" actId="20577"/>
        <pc:sldMkLst>
          <pc:docMk/>
          <pc:sldMk cId="2934691322" sldId="308"/>
        </pc:sldMkLst>
        <pc:spChg chg="mod">
          <ac:chgData name="Ramsha Azeemi" userId="acf0d96c540c28cb" providerId="Windows Live" clId="Web-{2A24B8A9-8928-48DD-82DC-BAE343EBD779}" dt="2019-04-17T07:09:34.304" v="104"/>
          <ac:spMkLst>
            <pc:docMk/>
            <pc:sldMk cId="2934691322" sldId="308"/>
            <ac:spMk id="2" creationId="{0890EECD-DF20-432C-A0BF-6D179AF58081}"/>
          </ac:spMkLst>
        </pc:spChg>
        <pc:spChg chg="mod">
          <ac:chgData name="Ramsha Azeemi" userId="acf0d96c540c28cb" providerId="Windows Live" clId="Web-{2A24B8A9-8928-48DD-82DC-BAE343EBD779}" dt="2019-04-17T07:11:11.210" v="137" actId="20577"/>
          <ac:spMkLst>
            <pc:docMk/>
            <pc:sldMk cId="2934691322" sldId="308"/>
            <ac:spMk id="3" creationId="{851C4C02-12B2-446E-B5B7-38508D1F426D}"/>
          </ac:spMkLst>
        </pc:spChg>
        <pc:spChg chg="add del mod">
          <ac:chgData name="Ramsha Azeemi" userId="acf0d96c540c28cb" providerId="Windows Live" clId="Web-{2A24B8A9-8928-48DD-82DC-BAE343EBD779}" dt="2019-04-17T07:06:17.460" v="95"/>
          <ac:spMkLst>
            <pc:docMk/>
            <pc:sldMk cId="2934691322" sldId="308"/>
            <ac:spMk id="6" creationId="{5874867F-BE96-4317-A2A7-1BBB62CC1E29}"/>
          </ac:spMkLst>
        </pc:spChg>
        <pc:spChg chg="add del mod">
          <ac:chgData name="Ramsha Azeemi" userId="acf0d96c540c28cb" providerId="Windows Live" clId="Web-{2A24B8A9-8928-48DD-82DC-BAE343EBD779}" dt="2019-04-17T07:02:44.116" v="92"/>
          <ac:spMkLst>
            <pc:docMk/>
            <pc:sldMk cId="2934691322" sldId="308"/>
            <ac:spMk id="10" creationId="{41B81069-BB71-4F53-9CD5-135D33A85239}"/>
          </ac:spMkLst>
        </pc:spChg>
        <pc:spChg chg="add del mod">
          <ac:chgData name="Ramsha Azeemi" userId="acf0d96c540c28cb" providerId="Windows Live" clId="Web-{2A24B8A9-8928-48DD-82DC-BAE343EBD779}" dt="2019-04-17T07:08:53.350" v="103"/>
          <ac:spMkLst>
            <pc:docMk/>
            <pc:sldMk cId="2934691322" sldId="308"/>
            <ac:spMk id="14" creationId="{42FB01A2-6299-4E25-BC9D-1BFAEE670D02}"/>
          </ac:spMkLst>
        </pc:spChg>
        <pc:spChg chg="add">
          <ac:chgData name="Ramsha Azeemi" userId="acf0d96c540c28cb" providerId="Windows Live" clId="Web-{2A24B8A9-8928-48DD-82DC-BAE343EBD779}" dt="2019-04-17T07:09:34.304" v="104"/>
          <ac:spMkLst>
            <pc:docMk/>
            <pc:sldMk cId="2934691322" sldId="308"/>
            <ac:spMk id="17" creationId="{C8A3C342-1D03-412F-8DD3-BF519E8E0AE9}"/>
          </ac:spMkLst>
        </pc:spChg>
        <pc:spChg chg="add">
          <ac:chgData name="Ramsha Azeemi" userId="acf0d96c540c28cb" providerId="Windows Live" clId="Web-{2A24B8A9-8928-48DD-82DC-BAE343EBD779}" dt="2019-04-17T07:09:34.304" v="104"/>
          <ac:spMkLst>
            <pc:docMk/>
            <pc:sldMk cId="2934691322" sldId="308"/>
            <ac:spMk id="19" creationId="{81CC9B02-E087-4350-AEBD-2C3CF001AF01}"/>
          </ac:spMkLst>
        </pc:spChg>
        <pc:picChg chg="add del mod">
          <ac:chgData name="Ramsha Azeemi" userId="acf0d96c540c28cb" providerId="Windows Live" clId="Web-{2A24B8A9-8928-48DD-82DC-BAE343EBD779}" dt="2019-04-17T07:02:46.319" v="94"/>
          <ac:picMkLst>
            <pc:docMk/>
            <pc:sldMk cId="2934691322" sldId="308"/>
            <ac:picMk id="4" creationId="{13C2A79E-9DE7-4BB7-A399-3E47B0424A0B}"/>
          </ac:picMkLst>
        </pc:picChg>
        <pc:picChg chg="add del mod">
          <ac:chgData name="Ramsha Azeemi" userId="acf0d96c540c28cb" providerId="Windows Live" clId="Web-{2A24B8A9-8928-48DD-82DC-BAE343EBD779}" dt="2019-04-17T07:02:44.116" v="93"/>
          <ac:picMkLst>
            <pc:docMk/>
            <pc:sldMk cId="2934691322" sldId="308"/>
            <ac:picMk id="8" creationId="{33EDA40D-E8ED-4B46-8E44-AD5F5DA62AB0}"/>
          </ac:picMkLst>
        </pc:picChg>
        <pc:picChg chg="add mod">
          <ac:chgData name="Ramsha Azeemi" userId="acf0d96c540c28cb" providerId="Windows Live" clId="Web-{2A24B8A9-8928-48DD-82DC-BAE343EBD779}" dt="2019-04-17T07:09:34.304" v="104"/>
          <ac:picMkLst>
            <pc:docMk/>
            <pc:sldMk cId="2934691322" sldId="308"/>
            <ac:picMk id="12" creationId="{4AFEA857-9AEF-49AB-A142-E3472D8FDF4D}"/>
          </ac:picMkLst>
        </pc:picChg>
      </pc:sldChg>
      <pc:sldChg chg="addSp delSp modSp new mod setBg">
        <pc:chgData name="Ramsha Azeemi" userId="acf0d96c540c28cb" providerId="Windows Live" clId="Web-{2A24B8A9-8928-48DD-82DC-BAE343EBD779}" dt="2019-04-17T07:26:58.617" v="332"/>
        <pc:sldMkLst>
          <pc:docMk/>
          <pc:sldMk cId="4088928456" sldId="309"/>
        </pc:sldMkLst>
        <pc:spChg chg="mod">
          <ac:chgData name="Ramsha Azeemi" userId="acf0d96c540c28cb" providerId="Windows Live" clId="Web-{2A24B8A9-8928-48DD-82DC-BAE343EBD779}" dt="2019-04-17T07:26:58.617" v="332"/>
          <ac:spMkLst>
            <pc:docMk/>
            <pc:sldMk cId="4088928456" sldId="309"/>
            <ac:spMk id="2" creationId="{EE9A0213-6677-4A40-B497-AD83A6010676}"/>
          </ac:spMkLst>
        </pc:spChg>
        <pc:spChg chg="mod ord">
          <ac:chgData name="Ramsha Azeemi" userId="acf0d96c540c28cb" providerId="Windows Live" clId="Web-{2A24B8A9-8928-48DD-82DC-BAE343EBD779}" dt="2019-04-17T07:26:58.617" v="332"/>
          <ac:spMkLst>
            <pc:docMk/>
            <pc:sldMk cId="4088928456" sldId="309"/>
            <ac:spMk id="3" creationId="{705FB660-BE43-44E7-AFD9-0BCA859D5201}"/>
          </ac:spMkLst>
        </pc:spChg>
        <pc:spChg chg="add">
          <ac:chgData name="Ramsha Azeemi" userId="acf0d96c540c28cb" providerId="Windows Live" clId="Web-{2A24B8A9-8928-48DD-82DC-BAE343EBD779}" dt="2019-04-17T07:26:58.617" v="332"/>
          <ac:spMkLst>
            <pc:docMk/>
            <pc:sldMk cId="4088928456" sldId="309"/>
            <ac:spMk id="11" creationId="{A93A089E-0A16-452C-B341-0F769780D262}"/>
          </ac:spMkLst>
        </pc:spChg>
        <pc:picChg chg="add del mod">
          <ac:chgData name="Ramsha Azeemi" userId="acf0d96c540c28cb" providerId="Windows Live" clId="Web-{2A24B8A9-8928-48DD-82DC-BAE343EBD779}" dt="2019-04-17T07:26:02.195" v="326"/>
          <ac:picMkLst>
            <pc:docMk/>
            <pc:sldMk cId="4088928456" sldId="309"/>
            <ac:picMk id="4" creationId="{966022CE-724A-4A3B-90CB-2BE3A0634F97}"/>
          </ac:picMkLst>
        </pc:picChg>
        <pc:picChg chg="add mod">
          <ac:chgData name="Ramsha Azeemi" userId="acf0d96c540c28cb" providerId="Windows Live" clId="Web-{2A24B8A9-8928-48DD-82DC-BAE343EBD779}" dt="2019-04-17T07:26:58.617" v="332"/>
          <ac:picMkLst>
            <pc:docMk/>
            <pc:sldMk cId="4088928456" sldId="309"/>
            <ac:picMk id="6" creationId="{CA7A6CAF-6D61-47D3-9793-ECE4BD85BFD9}"/>
          </ac:picMkLst>
        </pc:picChg>
      </pc:sldChg>
    </pc:docChg>
  </pc:docChgLst>
  <pc:docChgLst>
    <pc:chgData name="Ramsha Azeemi" userId="acf0d96c540c28cb" providerId="Windows Live" clId="Web-{E85B4F4A-9A40-41C3-ACF3-A0D25C1F2A56}"/>
    <pc:docChg chg="modSld">
      <pc:chgData name="Ramsha Azeemi" userId="acf0d96c540c28cb" providerId="Windows Live" clId="Web-{E85B4F4A-9A40-41C3-ACF3-A0D25C1F2A56}" dt="2019-04-18T10:05:51.916" v="184" actId="20577"/>
      <pc:docMkLst>
        <pc:docMk/>
      </pc:docMkLst>
      <pc:sldChg chg="modSp">
        <pc:chgData name="Ramsha Azeemi" userId="acf0d96c540c28cb" providerId="Windows Live" clId="Web-{E85B4F4A-9A40-41C3-ACF3-A0D25C1F2A56}" dt="2019-04-18T09:47:42.442" v="13" actId="20577"/>
        <pc:sldMkLst>
          <pc:docMk/>
          <pc:sldMk cId="3427040698" sldId="268"/>
        </pc:sldMkLst>
        <pc:spChg chg="mod">
          <ac:chgData name="Ramsha Azeemi" userId="acf0d96c540c28cb" providerId="Windows Live" clId="Web-{E85B4F4A-9A40-41C3-ACF3-A0D25C1F2A56}" dt="2019-04-18T09:47:42.442" v="13" actId="20577"/>
          <ac:spMkLst>
            <pc:docMk/>
            <pc:sldMk cId="3427040698" sldId="268"/>
            <ac:spMk id="2" creationId="{0A49F990-1D62-419A-BBEF-DF6E129B0365}"/>
          </ac:spMkLst>
        </pc:spChg>
        <pc:spChg chg="mod">
          <ac:chgData name="Ramsha Azeemi" userId="acf0d96c540c28cb" providerId="Windows Live" clId="Web-{E85B4F4A-9A40-41C3-ACF3-A0D25C1F2A56}" dt="2019-04-18T09:47:38.254" v="10"/>
          <ac:spMkLst>
            <pc:docMk/>
            <pc:sldMk cId="3427040698" sldId="268"/>
            <ac:spMk id="3" creationId="{C71764DE-D768-454C-A2F1-1C858F23DBC3}"/>
          </ac:spMkLst>
        </pc:spChg>
      </pc:sldChg>
      <pc:sldChg chg="modSp">
        <pc:chgData name="Ramsha Azeemi" userId="acf0d96c540c28cb" providerId="Windows Live" clId="Web-{E85B4F4A-9A40-41C3-ACF3-A0D25C1F2A56}" dt="2019-04-18T09:47:32.832" v="6" actId="20577"/>
        <pc:sldMkLst>
          <pc:docMk/>
          <pc:sldMk cId="2961190566" sldId="269"/>
        </pc:sldMkLst>
        <pc:spChg chg="mod">
          <ac:chgData name="Ramsha Azeemi" userId="acf0d96c540c28cb" providerId="Windows Live" clId="Web-{E85B4F4A-9A40-41C3-ACF3-A0D25C1F2A56}" dt="2019-04-18T09:47:32.832" v="6" actId="20577"/>
          <ac:spMkLst>
            <pc:docMk/>
            <pc:sldMk cId="2961190566" sldId="269"/>
            <ac:spMk id="2" creationId="{0CD9B77A-A985-4E40-896D-DE00233D6DC5}"/>
          </ac:spMkLst>
        </pc:spChg>
      </pc:sldChg>
      <pc:sldChg chg="modSp">
        <pc:chgData name="Ramsha Azeemi" userId="acf0d96c540c28cb" providerId="Windows Live" clId="Web-{E85B4F4A-9A40-41C3-ACF3-A0D25C1F2A56}" dt="2019-04-18T09:48:31.442" v="31" actId="20577"/>
        <pc:sldMkLst>
          <pc:docMk/>
          <pc:sldMk cId="1188522344" sldId="288"/>
        </pc:sldMkLst>
        <pc:spChg chg="mod">
          <ac:chgData name="Ramsha Azeemi" userId="acf0d96c540c28cb" providerId="Windows Live" clId="Web-{E85B4F4A-9A40-41C3-ACF3-A0D25C1F2A56}" dt="2019-04-18T09:48:27.614" v="30"/>
          <ac:spMkLst>
            <pc:docMk/>
            <pc:sldMk cId="1188522344" sldId="288"/>
            <ac:spMk id="2" creationId="{B715747A-6F98-4428-9038-41A6083DD370}"/>
          </ac:spMkLst>
        </pc:spChg>
        <pc:spChg chg="mod">
          <ac:chgData name="Ramsha Azeemi" userId="acf0d96c540c28cb" providerId="Windows Live" clId="Web-{E85B4F4A-9A40-41C3-ACF3-A0D25C1F2A56}" dt="2019-04-18T09:48:31.442" v="31" actId="20577"/>
          <ac:spMkLst>
            <pc:docMk/>
            <pc:sldMk cId="1188522344" sldId="288"/>
            <ac:spMk id="3" creationId="{174BD0DF-23EC-45D5-A423-61209BFF62CD}"/>
          </ac:spMkLst>
        </pc:spChg>
      </pc:sldChg>
      <pc:sldChg chg="modSp">
        <pc:chgData name="Ramsha Azeemi" userId="acf0d96c540c28cb" providerId="Windows Live" clId="Web-{E85B4F4A-9A40-41C3-ACF3-A0D25C1F2A56}" dt="2019-04-18T09:49:13.239" v="47" actId="20577"/>
        <pc:sldMkLst>
          <pc:docMk/>
          <pc:sldMk cId="3215501822" sldId="289"/>
        </pc:sldMkLst>
        <pc:spChg chg="mod">
          <ac:chgData name="Ramsha Azeemi" userId="acf0d96c540c28cb" providerId="Windows Live" clId="Web-{E85B4F4A-9A40-41C3-ACF3-A0D25C1F2A56}" dt="2019-04-18T09:48:58.755" v="40" actId="20577"/>
          <ac:spMkLst>
            <pc:docMk/>
            <pc:sldMk cId="3215501822" sldId="289"/>
            <ac:spMk id="2" creationId="{B715747A-6F98-4428-9038-41A6083DD370}"/>
          </ac:spMkLst>
        </pc:spChg>
        <pc:spChg chg="mod">
          <ac:chgData name="Ramsha Azeemi" userId="acf0d96c540c28cb" providerId="Windows Live" clId="Web-{E85B4F4A-9A40-41C3-ACF3-A0D25C1F2A56}" dt="2019-04-18T09:49:13.239" v="47" actId="20577"/>
          <ac:spMkLst>
            <pc:docMk/>
            <pc:sldMk cId="3215501822" sldId="289"/>
            <ac:spMk id="3" creationId="{174BD0DF-23EC-45D5-A423-61209BFF62CD}"/>
          </ac:spMkLst>
        </pc:spChg>
      </pc:sldChg>
      <pc:sldChg chg="modSp">
        <pc:chgData name="Ramsha Azeemi" userId="acf0d96c540c28cb" providerId="Windows Live" clId="Web-{E85B4F4A-9A40-41C3-ACF3-A0D25C1F2A56}" dt="2019-04-18T09:52:33.318" v="103" actId="20577"/>
        <pc:sldMkLst>
          <pc:docMk/>
          <pc:sldMk cId="1199097545" sldId="290"/>
        </pc:sldMkLst>
        <pc:spChg chg="mod">
          <ac:chgData name="Ramsha Azeemi" userId="acf0d96c540c28cb" providerId="Windows Live" clId="Web-{E85B4F4A-9A40-41C3-ACF3-A0D25C1F2A56}" dt="2019-04-18T09:52:33.318" v="103" actId="20577"/>
          <ac:spMkLst>
            <pc:docMk/>
            <pc:sldMk cId="1199097545" sldId="290"/>
            <ac:spMk id="3" creationId="{5C0828AE-C671-4204-B469-E7E49F48BCF7}"/>
          </ac:spMkLst>
        </pc:spChg>
      </pc:sldChg>
      <pc:sldChg chg="modSp">
        <pc:chgData name="Ramsha Azeemi" userId="acf0d96c540c28cb" providerId="Windows Live" clId="Web-{E85B4F4A-9A40-41C3-ACF3-A0D25C1F2A56}" dt="2019-04-18T09:53:46.662" v="137" actId="20577"/>
        <pc:sldMkLst>
          <pc:docMk/>
          <pc:sldMk cId="3575794851" sldId="292"/>
        </pc:sldMkLst>
        <pc:spChg chg="mod">
          <ac:chgData name="Ramsha Azeemi" userId="acf0d96c540c28cb" providerId="Windows Live" clId="Web-{E85B4F4A-9A40-41C3-ACF3-A0D25C1F2A56}" dt="2019-04-18T09:53:46.662" v="137" actId="20577"/>
          <ac:spMkLst>
            <pc:docMk/>
            <pc:sldMk cId="3575794851" sldId="292"/>
            <ac:spMk id="3" creationId="{5C0828AE-C671-4204-B469-E7E49F48BCF7}"/>
          </ac:spMkLst>
        </pc:spChg>
      </pc:sldChg>
      <pc:sldChg chg="modSp">
        <pc:chgData name="Ramsha Azeemi" userId="acf0d96c540c28cb" providerId="Windows Live" clId="Web-{E85B4F4A-9A40-41C3-ACF3-A0D25C1F2A56}" dt="2019-04-18T09:55:06.647" v="142" actId="20577"/>
        <pc:sldMkLst>
          <pc:docMk/>
          <pc:sldMk cId="3131210134" sldId="313"/>
        </pc:sldMkLst>
        <pc:spChg chg="mod">
          <ac:chgData name="Ramsha Azeemi" userId="acf0d96c540c28cb" providerId="Windows Live" clId="Web-{E85B4F4A-9A40-41C3-ACF3-A0D25C1F2A56}" dt="2019-04-18T09:55:06.647" v="142" actId="20577"/>
          <ac:spMkLst>
            <pc:docMk/>
            <pc:sldMk cId="3131210134" sldId="313"/>
            <ac:spMk id="2" creationId="{56E32E48-1000-4280-9135-5CD223B5DFD6}"/>
          </ac:spMkLst>
        </pc:spChg>
      </pc:sldChg>
      <pc:sldChg chg="modSp">
        <pc:chgData name="Ramsha Azeemi" userId="acf0d96c540c28cb" providerId="Windows Live" clId="Web-{E85B4F4A-9A40-41C3-ACF3-A0D25C1F2A56}" dt="2019-04-18T09:56:37.991" v="172" actId="20577"/>
        <pc:sldMkLst>
          <pc:docMk/>
          <pc:sldMk cId="1039482688" sldId="317"/>
        </pc:sldMkLst>
        <pc:spChg chg="mod">
          <ac:chgData name="Ramsha Azeemi" userId="acf0d96c540c28cb" providerId="Windows Live" clId="Web-{E85B4F4A-9A40-41C3-ACF3-A0D25C1F2A56}" dt="2019-04-18T09:56:37.991" v="172" actId="20577"/>
          <ac:spMkLst>
            <pc:docMk/>
            <pc:sldMk cId="1039482688" sldId="317"/>
            <ac:spMk id="3" creationId="{42DFC140-EB5F-4F94-B5AC-39FD1DE51E35}"/>
          </ac:spMkLst>
        </pc:spChg>
      </pc:sldChg>
      <pc:sldChg chg="modSp">
        <pc:chgData name="Ramsha Azeemi" userId="acf0d96c540c28cb" providerId="Windows Live" clId="Web-{E85B4F4A-9A40-41C3-ACF3-A0D25C1F2A56}" dt="2019-04-18T10:05:31.994" v="179" actId="20577"/>
        <pc:sldMkLst>
          <pc:docMk/>
          <pc:sldMk cId="2934049162" sldId="322"/>
        </pc:sldMkLst>
        <pc:spChg chg="mod">
          <ac:chgData name="Ramsha Azeemi" userId="acf0d96c540c28cb" providerId="Windows Live" clId="Web-{E85B4F4A-9A40-41C3-ACF3-A0D25C1F2A56}" dt="2019-04-18T10:05:31.994" v="179" actId="20577"/>
          <ac:spMkLst>
            <pc:docMk/>
            <pc:sldMk cId="2934049162" sldId="322"/>
            <ac:spMk id="2" creationId="{BFB2E1EB-7A24-49FF-89E0-824D76B0BDE9}"/>
          </ac:spMkLst>
        </pc:spChg>
      </pc:sldChg>
      <pc:sldChg chg="modSp">
        <pc:chgData name="Ramsha Azeemi" userId="acf0d96c540c28cb" providerId="Windows Live" clId="Web-{E85B4F4A-9A40-41C3-ACF3-A0D25C1F2A56}" dt="2019-04-18T10:05:51.916" v="184" actId="20577"/>
        <pc:sldMkLst>
          <pc:docMk/>
          <pc:sldMk cId="546359111" sldId="325"/>
        </pc:sldMkLst>
        <pc:spChg chg="mod">
          <ac:chgData name="Ramsha Azeemi" userId="acf0d96c540c28cb" providerId="Windows Live" clId="Web-{E85B4F4A-9A40-41C3-ACF3-A0D25C1F2A56}" dt="2019-04-18T10:05:51.916" v="184" actId="20577"/>
          <ac:spMkLst>
            <pc:docMk/>
            <pc:sldMk cId="546359111" sldId="325"/>
            <ac:spMk id="2" creationId="{16D8586B-D69F-4305-AEF5-08D9F2BEDAB0}"/>
          </ac:spMkLst>
        </pc:spChg>
      </pc:sldChg>
    </pc:docChg>
  </pc:docChgLst>
  <pc:docChgLst>
    <pc:chgData name="Guest User" providerId="Windows Live" clId="Web-{B5E62EB2-A280-4343-BA90-8AA3D810DD21}"/>
    <pc:docChg chg="addSld modSld">
      <pc:chgData name="Guest User" userId="" providerId="Windows Live" clId="Web-{B5E62EB2-A280-4343-BA90-8AA3D810DD21}" dt="2019-04-16T11:25:13.988" v="1267" actId="20577"/>
      <pc:docMkLst>
        <pc:docMk/>
      </pc:docMkLst>
      <pc:sldChg chg="modSp new addCm">
        <pc:chgData name="Guest User" userId="" providerId="Windows Live" clId="Web-{B5E62EB2-A280-4343-BA90-8AA3D810DD21}" dt="2019-04-16T10:30:13.602" v="875"/>
        <pc:sldMkLst>
          <pc:docMk/>
          <pc:sldMk cId="1265521682" sldId="265"/>
        </pc:sldMkLst>
        <pc:spChg chg="mod">
          <ac:chgData name="Guest User" userId="" providerId="Windows Live" clId="Web-{B5E62EB2-A280-4343-BA90-8AA3D810DD21}" dt="2019-04-16T09:56:00.392" v="4" actId="20577"/>
          <ac:spMkLst>
            <pc:docMk/>
            <pc:sldMk cId="1265521682" sldId="265"/>
            <ac:spMk id="2" creationId="{8B58E5B0-7BFB-4D03-AE9D-115DFA801E6F}"/>
          </ac:spMkLst>
        </pc:spChg>
        <pc:spChg chg="mod">
          <ac:chgData name="Guest User" userId="" providerId="Windows Live" clId="Web-{B5E62EB2-A280-4343-BA90-8AA3D810DD21}" dt="2019-04-16T09:59:05.924" v="222" actId="20577"/>
          <ac:spMkLst>
            <pc:docMk/>
            <pc:sldMk cId="1265521682" sldId="265"/>
            <ac:spMk id="3" creationId="{874A0492-0534-47BF-A713-804FA0AD7B36}"/>
          </ac:spMkLst>
        </pc:spChg>
      </pc:sldChg>
      <pc:sldChg chg="modSp add replId">
        <pc:chgData name="Guest User" userId="" providerId="Windows Live" clId="Web-{B5E62EB2-A280-4343-BA90-8AA3D810DD21}" dt="2019-04-16T10:23:16.897" v="849" actId="20577"/>
        <pc:sldMkLst>
          <pc:docMk/>
          <pc:sldMk cId="3643524059" sldId="266"/>
        </pc:sldMkLst>
        <pc:spChg chg="mod">
          <ac:chgData name="Guest User" userId="" providerId="Windows Live" clId="Web-{B5E62EB2-A280-4343-BA90-8AA3D810DD21}" dt="2019-04-16T10:10:26.863" v="239" actId="20577"/>
          <ac:spMkLst>
            <pc:docMk/>
            <pc:sldMk cId="3643524059" sldId="266"/>
            <ac:spMk id="2" creationId="{8B58E5B0-7BFB-4D03-AE9D-115DFA801E6F}"/>
          </ac:spMkLst>
        </pc:spChg>
        <pc:spChg chg="mod">
          <ac:chgData name="Guest User" userId="" providerId="Windows Live" clId="Web-{B5E62EB2-A280-4343-BA90-8AA3D810DD21}" dt="2019-04-16T10:23:16.897" v="849" actId="20577"/>
          <ac:spMkLst>
            <pc:docMk/>
            <pc:sldMk cId="3643524059" sldId="266"/>
            <ac:spMk id="3" creationId="{874A0492-0534-47BF-A713-804FA0AD7B36}"/>
          </ac:spMkLst>
        </pc:spChg>
      </pc:sldChg>
      <pc:sldChg chg="addSp modSp new">
        <pc:chgData name="Guest User" userId="" providerId="Windows Live" clId="Web-{B5E62EB2-A280-4343-BA90-8AA3D810DD21}" dt="2019-04-16T10:55:24.151" v="879" actId="1076"/>
        <pc:sldMkLst>
          <pc:docMk/>
          <pc:sldMk cId="2437710631" sldId="267"/>
        </pc:sldMkLst>
        <pc:spChg chg="mod">
          <ac:chgData name="Guest User" userId="" providerId="Windows Live" clId="Web-{B5E62EB2-A280-4343-BA90-8AA3D810DD21}" dt="2019-04-16T10:23:35.351" v="867" actId="20577"/>
          <ac:spMkLst>
            <pc:docMk/>
            <pc:sldMk cId="2437710631" sldId="267"/>
            <ac:spMk id="2" creationId="{0035D016-1B72-40C2-A619-59D32180B802}"/>
          </ac:spMkLst>
        </pc:spChg>
        <pc:spChg chg="mod">
          <ac:chgData name="Guest User" userId="" providerId="Windows Live" clId="Web-{B5E62EB2-A280-4343-BA90-8AA3D810DD21}" dt="2019-04-16T10:24:24.632" v="870" actId="20577"/>
          <ac:spMkLst>
            <pc:docMk/>
            <pc:sldMk cId="2437710631" sldId="267"/>
            <ac:spMk id="3" creationId="{B6B21E1B-56FF-42D5-AEAE-62A018CB4780}"/>
          </ac:spMkLst>
        </pc:spChg>
        <pc:picChg chg="add mod">
          <ac:chgData name="Guest User" userId="" providerId="Windows Live" clId="Web-{B5E62EB2-A280-4343-BA90-8AA3D810DD21}" dt="2019-04-16T10:55:24.151" v="879" actId="1076"/>
          <ac:picMkLst>
            <pc:docMk/>
            <pc:sldMk cId="2437710631" sldId="267"/>
            <ac:picMk id="4" creationId="{4183A970-9BAA-49FC-861B-541B074431F3}"/>
          </ac:picMkLst>
        </pc:picChg>
      </pc:sldChg>
      <pc:sldChg chg="modSp new">
        <pc:chgData name="Guest User" userId="" providerId="Windows Live" clId="Web-{B5E62EB2-A280-4343-BA90-8AA3D810DD21}" dt="2019-04-16T11:03:40.061" v="976" actId="20577"/>
        <pc:sldMkLst>
          <pc:docMk/>
          <pc:sldMk cId="3427040698" sldId="268"/>
        </pc:sldMkLst>
        <pc:spChg chg="mod">
          <ac:chgData name="Guest User" userId="" providerId="Windows Live" clId="Web-{B5E62EB2-A280-4343-BA90-8AA3D810DD21}" dt="2019-04-16T10:55:42.151" v="896" actId="20577"/>
          <ac:spMkLst>
            <pc:docMk/>
            <pc:sldMk cId="3427040698" sldId="268"/>
            <ac:spMk id="2" creationId="{0A49F990-1D62-419A-BBEF-DF6E129B0365}"/>
          </ac:spMkLst>
        </pc:spChg>
        <pc:spChg chg="mod">
          <ac:chgData name="Guest User" userId="" providerId="Windows Live" clId="Web-{B5E62EB2-A280-4343-BA90-8AA3D810DD21}" dt="2019-04-16T11:03:40.061" v="976" actId="20577"/>
          <ac:spMkLst>
            <pc:docMk/>
            <pc:sldMk cId="3427040698" sldId="268"/>
            <ac:spMk id="3" creationId="{C71764DE-D768-454C-A2F1-1C858F23DBC3}"/>
          </ac:spMkLst>
        </pc:spChg>
      </pc:sldChg>
      <pc:sldChg chg="modSp new">
        <pc:chgData name="Guest User" userId="" providerId="Windows Live" clId="Web-{B5E62EB2-A280-4343-BA90-8AA3D810DD21}" dt="2019-04-16T11:25:11.300" v="1265" actId="20577"/>
        <pc:sldMkLst>
          <pc:docMk/>
          <pc:sldMk cId="2961190566" sldId="269"/>
        </pc:sldMkLst>
        <pc:spChg chg="mod">
          <ac:chgData name="Guest User" userId="" providerId="Windows Live" clId="Web-{B5E62EB2-A280-4343-BA90-8AA3D810DD21}" dt="2019-04-16T11:02:11.748" v="915" actId="20577"/>
          <ac:spMkLst>
            <pc:docMk/>
            <pc:sldMk cId="2961190566" sldId="269"/>
            <ac:spMk id="2" creationId="{0CD9B77A-A985-4E40-896D-DE00233D6DC5}"/>
          </ac:spMkLst>
        </pc:spChg>
        <pc:spChg chg="mod">
          <ac:chgData name="Guest User" userId="" providerId="Windows Live" clId="Web-{B5E62EB2-A280-4343-BA90-8AA3D810DD21}" dt="2019-04-16T11:25:11.300" v="1265" actId="20577"/>
          <ac:spMkLst>
            <pc:docMk/>
            <pc:sldMk cId="2961190566" sldId="269"/>
            <ac:spMk id="3" creationId="{9D7872E4-C08B-46B8-9CC3-CB22CCC26C3B}"/>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04-17T00:59:16.516" idx="1">
    <p:pos x="10" y="10"/>
    <p:text>Week 3 completed
</p:text>
    <p:extLst>
      <p:ext uri="{C676402C-5697-4E1C-873F-D02D1690AC5C}">
        <p15:threadingInfo xmlns:p15="http://schemas.microsoft.com/office/powerpoint/2012/main" xmlns=""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4-16T03:30:13.602" idx="1">
    <p:pos x="10" y="10"/>
    <p:text>week 4 continued
</p:text>
    <p:extLst>
      <p:ext uri="{C676402C-5697-4E1C-873F-D02D1690AC5C}">
        <p15:threadingInfo xmlns:p15="http://schemas.microsoft.com/office/powerpoint/2012/main" xmlns=""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E50B5E-FD91-43BA-BDBF-4793EB057DFF}" type="doc">
      <dgm:prSet loTypeId="urn:microsoft.com/office/officeart/2005/8/layout/lProcess3" loCatId="process" qsTypeId="urn:microsoft.com/office/officeart/2005/8/quickstyle/simple1" qsCatId="simple" csTypeId="urn:microsoft.com/office/officeart/2005/8/colors/colorful3" csCatId="colorful" phldr="1"/>
      <dgm:spPr/>
      <dgm:t>
        <a:bodyPr/>
        <a:lstStyle/>
        <a:p>
          <a:endParaRPr lang="en-US"/>
        </a:p>
      </dgm:t>
    </dgm:pt>
    <dgm:pt modelId="{E54910DD-5354-452D-A230-6C4402B1FA4B}">
      <dgm:prSet phldrT="[Text]"/>
      <dgm:spPr/>
      <dgm:t>
        <a:bodyPr/>
        <a:lstStyle/>
        <a:p>
          <a:r>
            <a:rPr lang="en-US"/>
            <a:t>Artificial Intelligence</a:t>
          </a:r>
        </a:p>
      </dgm:t>
    </dgm:pt>
    <dgm:pt modelId="{34742B44-46B1-4CDC-9C5C-DEC6ACC7C8AE}" type="parTrans" cxnId="{8864BDFA-05F4-4E43-AB71-424BD2FCAA33}">
      <dgm:prSet/>
      <dgm:spPr/>
      <dgm:t>
        <a:bodyPr/>
        <a:lstStyle/>
        <a:p>
          <a:endParaRPr lang="en-US"/>
        </a:p>
      </dgm:t>
    </dgm:pt>
    <dgm:pt modelId="{B325DE64-26FA-410A-B479-BDD1A7DE7322}" type="sibTrans" cxnId="{8864BDFA-05F4-4E43-AB71-424BD2FCAA33}">
      <dgm:prSet/>
      <dgm:spPr/>
      <dgm:t>
        <a:bodyPr/>
        <a:lstStyle/>
        <a:p>
          <a:endParaRPr lang="en-US"/>
        </a:p>
      </dgm:t>
    </dgm:pt>
    <dgm:pt modelId="{D31CEE6F-303B-44DE-BD45-89E4A649550E}">
      <dgm:prSet phldrT="[Text]"/>
      <dgm:spPr/>
      <dgm:t>
        <a:bodyPr/>
        <a:lstStyle/>
        <a:p>
          <a:r>
            <a:rPr lang="en-US" sz="2600"/>
            <a:t>Machine Learning</a:t>
          </a:r>
        </a:p>
      </dgm:t>
    </dgm:pt>
    <dgm:pt modelId="{E5A6F9F2-CB9C-4614-A14E-FDE4580CBE29}" type="parTrans" cxnId="{C1800CF8-96A6-4CFE-B51D-1D57B73BDEE3}">
      <dgm:prSet/>
      <dgm:spPr/>
    </dgm:pt>
    <dgm:pt modelId="{D4DD49D9-D5AF-4432-9803-A956C082A233}" type="sibTrans" cxnId="{C1800CF8-96A6-4CFE-B51D-1D57B73BDEE3}">
      <dgm:prSet/>
      <dgm:spPr/>
    </dgm:pt>
    <dgm:pt modelId="{50EB7BAB-4BA6-43F2-A9B6-9C1DA742CF98}">
      <dgm:prSet phldrT="[Text]"/>
      <dgm:spPr/>
      <dgm:t>
        <a:bodyPr/>
        <a:lstStyle/>
        <a:p>
          <a:r>
            <a:rPr lang="en-US" sz="2600"/>
            <a:t>Deep Learning</a:t>
          </a:r>
        </a:p>
      </dgm:t>
    </dgm:pt>
    <dgm:pt modelId="{A47EF459-A9FC-4A90-BE27-85CA30C033FC}" type="parTrans" cxnId="{D6BE3BD5-591E-4CCD-AE42-805928FDFB60}">
      <dgm:prSet/>
      <dgm:spPr/>
    </dgm:pt>
    <dgm:pt modelId="{DD62F184-3773-4247-AB72-C7FC75E05E91}" type="sibTrans" cxnId="{D6BE3BD5-591E-4CCD-AE42-805928FDFB60}">
      <dgm:prSet/>
      <dgm:spPr/>
    </dgm:pt>
    <dgm:pt modelId="{4E3B2661-B6A1-4BE7-986E-85614201EFEC}">
      <dgm:prSet phldrT="[Text]"/>
      <dgm:spPr/>
      <dgm:t>
        <a:bodyPr/>
        <a:lstStyle/>
        <a:p>
          <a:r>
            <a:rPr lang="en-US" sz="2600"/>
            <a:t>Data Science</a:t>
          </a:r>
        </a:p>
      </dgm:t>
    </dgm:pt>
    <dgm:pt modelId="{6265F588-B2ED-4676-8D19-6D74FA1751C0}" type="parTrans" cxnId="{D8077707-DEDB-48DC-8AEB-BC2753594F46}">
      <dgm:prSet/>
      <dgm:spPr/>
    </dgm:pt>
    <dgm:pt modelId="{15C2673A-E9DC-4CF8-85A5-F24A97DB7D96}" type="sibTrans" cxnId="{D8077707-DEDB-48DC-8AEB-BC2753594F46}">
      <dgm:prSet/>
      <dgm:spPr/>
    </dgm:pt>
    <dgm:pt modelId="{3E64CBB6-26A9-44E4-A21E-E04BD513EE86}" type="pres">
      <dgm:prSet presAssocID="{E7E50B5E-FD91-43BA-BDBF-4793EB057DFF}" presName="Name0" presStyleCnt="0">
        <dgm:presLayoutVars>
          <dgm:chPref val="3"/>
          <dgm:dir/>
          <dgm:animLvl val="lvl"/>
          <dgm:resizeHandles/>
        </dgm:presLayoutVars>
      </dgm:prSet>
      <dgm:spPr/>
      <dgm:t>
        <a:bodyPr/>
        <a:lstStyle/>
        <a:p>
          <a:endParaRPr lang="en-US"/>
        </a:p>
      </dgm:t>
    </dgm:pt>
    <dgm:pt modelId="{91379EB2-ED9D-4D83-B0D0-E7C4EA9E7EA2}" type="pres">
      <dgm:prSet presAssocID="{E54910DD-5354-452D-A230-6C4402B1FA4B}" presName="horFlow" presStyleCnt="0"/>
      <dgm:spPr/>
    </dgm:pt>
    <dgm:pt modelId="{74DB3D24-4183-4D98-8730-2A9B1CCC530D}" type="pres">
      <dgm:prSet presAssocID="{E54910DD-5354-452D-A230-6C4402B1FA4B}" presName="bigChev" presStyleLbl="node1" presStyleIdx="0" presStyleCnt="1"/>
      <dgm:spPr/>
      <dgm:t>
        <a:bodyPr/>
        <a:lstStyle/>
        <a:p>
          <a:endParaRPr lang="en-US"/>
        </a:p>
      </dgm:t>
    </dgm:pt>
    <dgm:pt modelId="{B06DCF49-3F86-4E0E-89C3-0BB206601E39}" type="pres">
      <dgm:prSet presAssocID="{E5A6F9F2-CB9C-4614-A14E-FDE4580CBE29}" presName="parTrans" presStyleCnt="0"/>
      <dgm:spPr/>
    </dgm:pt>
    <dgm:pt modelId="{F625DD5C-2658-426E-9403-670100DCAA6D}" type="pres">
      <dgm:prSet presAssocID="{D31CEE6F-303B-44DE-BD45-89E4A649550E}" presName="node" presStyleLbl="alignAccFollowNode1" presStyleIdx="0" presStyleCnt="3">
        <dgm:presLayoutVars>
          <dgm:bulletEnabled val="1"/>
        </dgm:presLayoutVars>
      </dgm:prSet>
      <dgm:spPr/>
      <dgm:t>
        <a:bodyPr/>
        <a:lstStyle/>
        <a:p>
          <a:endParaRPr lang="en-US"/>
        </a:p>
      </dgm:t>
    </dgm:pt>
    <dgm:pt modelId="{BA3CAE0C-AA9F-401A-8C6A-EB3E172F4F92}" type="pres">
      <dgm:prSet presAssocID="{D4DD49D9-D5AF-4432-9803-A956C082A233}" presName="sibTrans" presStyleCnt="0"/>
      <dgm:spPr/>
    </dgm:pt>
    <dgm:pt modelId="{66CAE1E3-759A-4A23-8D9D-28C3B89403DE}" type="pres">
      <dgm:prSet presAssocID="{50EB7BAB-4BA6-43F2-A9B6-9C1DA742CF98}" presName="node" presStyleLbl="alignAccFollowNode1" presStyleIdx="1" presStyleCnt="3">
        <dgm:presLayoutVars>
          <dgm:bulletEnabled val="1"/>
        </dgm:presLayoutVars>
      </dgm:prSet>
      <dgm:spPr/>
      <dgm:t>
        <a:bodyPr/>
        <a:lstStyle/>
        <a:p>
          <a:endParaRPr lang="en-US"/>
        </a:p>
      </dgm:t>
    </dgm:pt>
    <dgm:pt modelId="{9F4FC9E4-14DE-4D5D-8885-71340C8CA00E}" type="pres">
      <dgm:prSet presAssocID="{DD62F184-3773-4247-AB72-C7FC75E05E91}" presName="sibTrans" presStyleCnt="0"/>
      <dgm:spPr/>
    </dgm:pt>
    <dgm:pt modelId="{8BAD0036-37E7-4545-BE66-40E9C9B30483}" type="pres">
      <dgm:prSet presAssocID="{4E3B2661-B6A1-4BE7-986E-85614201EFEC}" presName="node" presStyleLbl="alignAccFollowNode1" presStyleIdx="2" presStyleCnt="3">
        <dgm:presLayoutVars>
          <dgm:bulletEnabled val="1"/>
        </dgm:presLayoutVars>
      </dgm:prSet>
      <dgm:spPr/>
      <dgm:t>
        <a:bodyPr/>
        <a:lstStyle/>
        <a:p>
          <a:endParaRPr lang="en-US"/>
        </a:p>
      </dgm:t>
    </dgm:pt>
  </dgm:ptLst>
  <dgm:cxnLst>
    <dgm:cxn modelId="{C1800CF8-96A6-4CFE-B51D-1D57B73BDEE3}" srcId="{E54910DD-5354-452D-A230-6C4402B1FA4B}" destId="{D31CEE6F-303B-44DE-BD45-89E4A649550E}" srcOrd="0" destOrd="0" parTransId="{E5A6F9F2-CB9C-4614-A14E-FDE4580CBE29}" sibTransId="{D4DD49D9-D5AF-4432-9803-A956C082A233}"/>
    <dgm:cxn modelId="{D8077707-DEDB-48DC-8AEB-BC2753594F46}" srcId="{E54910DD-5354-452D-A230-6C4402B1FA4B}" destId="{4E3B2661-B6A1-4BE7-986E-85614201EFEC}" srcOrd="2" destOrd="0" parTransId="{6265F588-B2ED-4676-8D19-6D74FA1751C0}" sibTransId="{15C2673A-E9DC-4CF8-85A5-F24A97DB7D96}"/>
    <dgm:cxn modelId="{AB852CAF-EF3E-4EBA-8410-C467808FBDDC}" type="presOf" srcId="{E7E50B5E-FD91-43BA-BDBF-4793EB057DFF}" destId="{3E64CBB6-26A9-44E4-A21E-E04BD513EE86}" srcOrd="0" destOrd="0" presId="urn:microsoft.com/office/officeart/2005/8/layout/lProcess3"/>
    <dgm:cxn modelId="{F7D7A32A-097A-4EB6-B0A2-2FBC443CA8FC}" type="presOf" srcId="{50EB7BAB-4BA6-43F2-A9B6-9C1DA742CF98}" destId="{66CAE1E3-759A-4A23-8D9D-28C3B89403DE}" srcOrd="0" destOrd="0" presId="urn:microsoft.com/office/officeart/2005/8/layout/lProcess3"/>
    <dgm:cxn modelId="{8864BDFA-05F4-4E43-AB71-424BD2FCAA33}" srcId="{E7E50B5E-FD91-43BA-BDBF-4793EB057DFF}" destId="{E54910DD-5354-452D-A230-6C4402B1FA4B}" srcOrd="0" destOrd="0" parTransId="{34742B44-46B1-4CDC-9C5C-DEC6ACC7C8AE}" sibTransId="{B325DE64-26FA-410A-B479-BDD1A7DE7322}"/>
    <dgm:cxn modelId="{D6BE3BD5-591E-4CCD-AE42-805928FDFB60}" srcId="{E54910DD-5354-452D-A230-6C4402B1FA4B}" destId="{50EB7BAB-4BA6-43F2-A9B6-9C1DA742CF98}" srcOrd="1" destOrd="0" parTransId="{A47EF459-A9FC-4A90-BE27-85CA30C033FC}" sibTransId="{DD62F184-3773-4247-AB72-C7FC75E05E91}"/>
    <dgm:cxn modelId="{FBF41C2C-81CD-4373-B264-82DA7FF55353}" type="presOf" srcId="{E54910DD-5354-452D-A230-6C4402B1FA4B}" destId="{74DB3D24-4183-4D98-8730-2A9B1CCC530D}" srcOrd="0" destOrd="0" presId="urn:microsoft.com/office/officeart/2005/8/layout/lProcess3"/>
    <dgm:cxn modelId="{F2D8928E-266A-4992-9BD3-F2202467D35C}" type="presOf" srcId="{4E3B2661-B6A1-4BE7-986E-85614201EFEC}" destId="{8BAD0036-37E7-4545-BE66-40E9C9B30483}" srcOrd="0" destOrd="0" presId="urn:microsoft.com/office/officeart/2005/8/layout/lProcess3"/>
    <dgm:cxn modelId="{202F7961-BF61-4943-9AD4-7812EF4D446E}" type="presOf" srcId="{D31CEE6F-303B-44DE-BD45-89E4A649550E}" destId="{F625DD5C-2658-426E-9403-670100DCAA6D}" srcOrd="0" destOrd="0" presId="urn:microsoft.com/office/officeart/2005/8/layout/lProcess3"/>
    <dgm:cxn modelId="{EE822F79-5769-4A54-916C-B5A613309B33}" type="presParOf" srcId="{3E64CBB6-26A9-44E4-A21E-E04BD513EE86}" destId="{91379EB2-ED9D-4D83-B0D0-E7C4EA9E7EA2}" srcOrd="0" destOrd="0" presId="urn:microsoft.com/office/officeart/2005/8/layout/lProcess3"/>
    <dgm:cxn modelId="{48068F87-A5D2-4959-9481-3AC4CD36F525}" type="presParOf" srcId="{91379EB2-ED9D-4D83-B0D0-E7C4EA9E7EA2}" destId="{74DB3D24-4183-4D98-8730-2A9B1CCC530D}" srcOrd="0" destOrd="0" presId="urn:microsoft.com/office/officeart/2005/8/layout/lProcess3"/>
    <dgm:cxn modelId="{8B7B16A7-0BC2-4044-B9F6-7DEA607DECE1}" type="presParOf" srcId="{91379EB2-ED9D-4D83-B0D0-E7C4EA9E7EA2}" destId="{B06DCF49-3F86-4E0E-89C3-0BB206601E39}" srcOrd="1" destOrd="0" presId="urn:microsoft.com/office/officeart/2005/8/layout/lProcess3"/>
    <dgm:cxn modelId="{50E95D80-E4AB-48DA-88CC-8EAA7E4EB413}" type="presParOf" srcId="{91379EB2-ED9D-4D83-B0D0-E7C4EA9E7EA2}" destId="{F625DD5C-2658-426E-9403-670100DCAA6D}" srcOrd="2" destOrd="0" presId="urn:microsoft.com/office/officeart/2005/8/layout/lProcess3"/>
    <dgm:cxn modelId="{73D33DCC-A9B3-4E2A-B14B-4EF2B2955A33}" type="presParOf" srcId="{91379EB2-ED9D-4D83-B0D0-E7C4EA9E7EA2}" destId="{BA3CAE0C-AA9F-401A-8C6A-EB3E172F4F92}" srcOrd="3" destOrd="0" presId="urn:microsoft.com/office/officeart/2005/8/layout/lProcess3"/>
    <dgm:cxn modelId="{0448546C-1309-4ADC-8E2F-2FDB1E40BC23}" type="presParOf" srcId="{91379EB2-ED9D-4D83-B0D0-E7C4EA9E7EA2}" destId="{66CAE1E3-759A-4A23-8D9D-28C3B89403DE}" srcOrd="4" destOrd="0" presId="urn:microsoft.com/office/officeart/2005/8/layout/lProcess3"/>
    <dgm:cxn modelId="{3BDDE782-A9EA-45D4-96F9-ED69460A6E53}" type="presParOf" srcId="{91379EB2-ED9D-4D83-B0D0-E7C4EA9E7EA2}" destId="{9F4FC9E4-14DE-4D5D-8885-71340C8CA00E}" srcOrd="5" destOrd="0" presId="urn:microsoft.com/office/officeart/2005/8/layout/lProcess3"/>
    <dgm:cxn modelId="{AC2FEE50-2A58-482D-B4C8-FDFAEE861012}" type="presParOf" srcId="{91379EB2-ED9D-4D83-B0D0-E7C4EA9E7EA2}" destId="{8BAD0036-37E7-4545-BE66-40E9C9B30483}" srcOrd="6" destOrd="0" presId="urn:microsoft.com/office/officeart/2005/8/layout/lProcess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3F9B9EC-994E-4BB6-BF2B-7209BA2E76ED}"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US"/>
        </a:p>
      </dgm:t>
    </dgm:pt>
    <dgm:pt modelId="{A48CD538-C4BC-43BA-B971-F216D296134F}">
      <dgm:prSet phldrT="[Text]"/>
      <dgm:spPr/>
      <dgm:t>
        <a:bodyPr/>
        <a:lstStyle/>
        <a:p>
          <a:r>
            <a:rPr lang="en-US"/>
            <a:t>Techincal Solutions</a:t>
          </a:r>
        </a:p>
      </dgm:t>
    </dgm:pt>
    <dgm:pt modelId="{31366794-9524-4B3A-A2D5-E883D2C16188}" type="parTrans" cxnId="{A619A4D6-1157-4389-825E-42194F783E9D}">
      <dgm:prSet/>
      <dgm:spPr/>
      <dgm:t>
        <a:bodyPr/>
        <a:lstStyle/>
        <a:p>
          <a:endParaRPr lang="en-US"/>
        </a:p>
      </dgm:t>
    </dgm:pt>
    <dgm:pt modelId="{95D4B735-26FE-4090-AEB2-DB35675D6196}" type="sibTrans" cxnId="{A619A4D6-1157-4389-825E-42194F783E9D}">
      <dgm:prSet/>
      <dgm:spPr/>
      <dgm:t>
        <a:bodyPr/>
        <a:lstStyle/>
        <a:p>
          <a:endParaRPr lang="en-US"/>
        </a:p>
      </dgm:t>
    </dgm:pt>
    <dgm:pt modelId="{2F7B76C0-BED4-4935-BDE4-A71140C35EBF}">
      <dgm:prSet phldrT="[Text]"/>
      <dgm:spPr/>
      <dgm:t>
        <a:bodyPr/>
        <a:lstStyle/>
        <a:p>
          <a:r>
            <a:rPr lang="en-US"/>
            <a:t>Zero out the bias in words</a:t>
          </a:r>
        </a:p>
      </dgm:t>
    </dgm:pt>
    <dgm:pt modelId="{E48FC665-4EEE-40CD-88ED-BDC4A8FA5A70}" type="parTrans" cxnId="{D07D37B3-0282-47B2-99BF-117A147DEB06}">
      <dgm:prSet/>
      <dgm:spPr/>
      <dgm:t>
        <a:bodyPr/>
        <a:lstStyle/>
        <a:p>
          <a:endParaRPr lang="en-US"/>
        </a:p>
      </dgm:t>
    </dgm:pt>
    <dgm:pt modelId="{5716602C-595C-4B86-BB73-0EE53A09BE5D}" type="sibTrans" cxnId="{D07D37B3-0282-47B2-99BF-117A147DEB06}">
      <dgm:prSet/>
      <dgm:spPr/>
      <dgm:t>
        <a:bodyPr/>
        <a:lstStyle/>
        <a:p>
          <a:endParaRPr lang="en-US"/>
        </a:p>
      </dgm:t>
    </dgm:pt>
    <dgm:pt modelId="{904C0E84-2EDB-4DB9-B3E6-831DBA031C50}">
      <dgm:prSet phldrT="[Text]"/>
      <dgm:spPr/>
      <dgm:t>
        <a:bodyPr/>
        <a:lstStyle/>
        <a:p>
          <a:r>
            <a:rPr lang="en-US" sz="3400"/>
            <a:t>Use less biased and/or more inclusive data</a:t>
          </a:r>
        </a:p>
      </dgm:t>
    </dgm:pt>
    <dgm:pt modelId="{F373F909-224E-43CD-893F-C91B71FEDA08}" type="parTrans" cxnId="{8F3EE467-FA71-41BF-9FAA-13F2852B2590}">
      <dgm:prSet/>
      <dgm:spPr/>
      <dgm:t>
        <a:bodyPr/>
        <a:lstStyle/>
        <a:p>
          <a:endParaRPr lang="en-US"/>
        </a:p>
      </dgm:t>
    </dgm:pt>
    <dgm:pt modelId="{D8C04896-DEEC-4B3F-987B-D16EA62BD7DD}" type="sibTrans" cxnId="{8F3EE467-FA71-41BF-9FAA-13F2852B2590}">
      <dgm:prSet/>
      <dgm:spPr/>
      <dgm:t>
        <a:bodyPr/>
        <a:lstStyle/>
        <a:p>
          <a:endParaRPr lang="en-US"/>
        </a:p>
      </dgm:t>
    </dgm:pt>
    <dgm:pt modelId="{9B2B1F1E-A9B7-41E9-816D-0C50D49937C8}">
      <dgm:prSet phldrT="[Text]"/>
      <dgm:spPr/>
      <dgm:t>
        <a:bodyPr/>
        <a:lstStyle/>
        <a:p>
          <a:r>
            <a:rPr lang="en-US"/>
            <a:t>Transparency </a:t>
          </a:r>
          <a:r>
            <a:rPr lang="en-US" err="1"/>
            <a:t>And/Or</a:t>
          </a:r>
          <a:r>
            <a:rPr lang="en-US"/>
            <a:t> Auditing Processes</a:t>
          </a:r>
        </a:p>
      </dgm:t>
    </dgm:pt>
    <dgm:pt modelId="{CCD5717D-E9A5-46DB-9CC9-6D223EEB4369}" type="parTrans" cxnId="{BBDA5F2C-C957-4824-86CE-C61BD96DC9F1}">
      <dgm:prSet/>
      <dgm:spPr/>
      <dgm:t>
        <a:bodyPr/>
        <a:lstStyle/>
        <a:p>
          <a:endParaRPr lang="en-US"/>
        </a:p>
      </dgm:t>
    </dgm:pt>
    <dgm:pt modelId="{2CF0C1B5-CECF-4934-A38A-4770AA77BFC1}" type="sibTrans" cxnId="{BBDA5F2C-C957-4824-86CE-C61BD96DC9F1}">
      <dgm:prSet/>
      <dgm:spPr/>
      <dgm:t>
        <a:bodyPr/>
        <a:lstStyle/>
        <a:p>
          <a:endParaRPr lang="en-US"/>
        </a:p>
      </dgm:t>
    </dgm:pt>
    <dgm:pt modelId="{07EF6619-75E6-42C8-9457-02E1ADD9B6E2}">
      <dgm:prSet phldrT="[Text]"/>
      <dgm:spPr/>
      <dgm:t>
        <a:bodyPr/>
        <a:lstStyle/>
        <a:p>
          <a:r>
            <a:rPr lang="en-US" sz="3400"/>
            <a:t>Diverse Workforce</a:t>
          </a:r>
        </a:p>
      </dgm:t>
    </dgm:pt>
    <dgm:pt modelId="{CF3E3CC5-4D38-417B-89AE-AD6CB52D834A}" type="parTrans" cxnId="{BD0B3194-21E9-436F-BA76-1C49EB9B1CF5}">
      <dgm:prSet/>
      <dgm:spPr/>
    </dgm:pt>
    <dgm:pt modelId="{F2400E3E-30C4-4214-993C-D1A8A71AE525}" type="sibTrans" cxnId="{BD0B3194-21E9-436F-BA76-1C49EB9B1CF5}">
      <dgm:prSet/>
      <dgm:spPr/>
    </dgm:pt>
    <dgm:pt modelId="{FD9ADC3F-9674-407C-8553-BE8CBBB09C34}">
      <dgm:prSet phldrT="[Text]"/>
      <dgm:spPr/>
      <dgm:t>
        <a:bodyPr/>
        <a:lstStyle/>
        <a:p>
          <a:r>
            <a:rPr lang="en-US" sz="2600"/>
            <a:t>constantly check what types of bias, if any, these AI systems are exhibiting</a:t>
          </a:r>
        </a:p>
      </dgm:t>
    </dgm:pt>
    <dgm:pt modelId="{B50170A1-5098-446E-9071-A5326CEAE4D2}" type="parTrans" cxnId="{65A458F3-DC07-4E9D-97AA-ABABB0B257D3}">
      <dgm:prSet/>
      <dgm:spPr/>
    </dgm:pt>
    <dgm:pt modelId="{26C5385D-D0CE-49F9-BAA5-88E6B54F8EA6}" type="sibTrans" cxnId="{65A458F3-DC07-4E9D-97AA-ABABB0B257D3}">
      <dgm:prSet/>
      <dgm:spPr/>
    </dgm:pt>
    <dgm:pt modelId="{EC607738-5641-4ACB-B2A4-D170A93C9522}">
      <dgm:prSet phldrT="[Text]"/>
      <dgm:spPr/>
      <dgm:t>
        <a:bodyPr/>
        <a:lstStyle/>
        <a:p>
          <a:r>
            <a:rPr lang="en-US" sz="2600"/>
            <a:t>the organizations are becoming more heterogeneous mix of people in terms of gender,age,ethnicity etc</a:t>
          </a:r>
        </a:p>
      </dgm:t>
    </dgm:pt>
    <dgm:pt modelId="{DF7B536B-CE98-4733-AA72-1046FC066B1F}" type="parTrans" cxnId="{A6980C39-8202-4DFD-9101-E79F3FCF6FBC}">
      <dgm:prSet/>
      <dgm:spPr/>
    </dgm:pt>
    <dgm:pt modelId="{E46572FC-163B-4B5B-BD60-739B599D4F86}" type="sibTrans" cxnId="{A6980C39-8202-4DFD-9101-E79F3FCF6FBC}">
      <dgm:prSet/>
      <dgm:spPr/>
    </dgm:pt>
    <dgm:pt modelId="{2250E25E-AC72-44E3-8677-9C16501242C8}" type="pres">
      <dgm:prSet presAssocID="{F3F9B9EC-994E-4BB6-BF2B-7209BA2E76ED}" presName="Name0" presStyleCnt="0">
        <dgm:presLayoutVars>
          <dgm:dir/>
          <dgm:animLvl val="lvl"/>
          <dgm:resizeHandles/>
        </dgm:presLayoutVars>
      </dgm:prSet>
      <dgm:spPr/>
      <dgm:t>
        <a:bodyPr/>
        <a:lstStyle/>
        <a:p>
          <a:endParaRPr lang="en-US"/>
        </a:p>
      </dgm:t>
    </dgm:pt>
    <dgm:pt modelId="{8A44128D-086F-44FB-A69C-9C8601456427}" type="pres">
      <dgm:prSet presAssocID="{A48CD538-C4BC-43BA-B971-F216D296134F}" presName="linNode" presStyleCnt="0"/>
      <dgm:spPr/>
    </dgm:pt>
    <dgm:pt modelId="{96B952F3-DE8E-4B64-B02F-3EBB5DE9F37D}" type="pres">
      <dgm:prSet presAssocID="{A48CD538-C4BC-43BA-B971-F216D296134F}" presName="parentShp" presStyleLbl="node1" presStyleIdx="0" presStyleCnt="3">
        <dgm:presLayoutVars>
          <dgm:bulletEnabled val="1"/>
        </dgm:presLayoutVars>
      </dgm:prSet>
      <dgm:spPr/>
      <dgm:t>
        <a:bodyPr/>
        <a:lstStyle/>
        <a:p>
          <a:endParaRPr lang="en-US"/>
        </a:p>
      </dgm:t>
    </dgm:pt>
    <dgm:pt modelId="{9250D2B0-9D41-462E-9C4A-14FAE2A1AA6F}" type="pres">
      <dgm:prSet presAssocID="{A48CD538-C4BC-43BA-B971-F216D296134F}" presName="childShp" presStyleLbl="bgAccFollowNode1" presStyleIdx="0" presStyleCnt="3">
        <dgm:presLayoutVars>
          <dgm:bulletEnabled val="1"/>
        </dgm:presLayoutVars>
      </dgm:prSet>
      <dgm:spPr/>
      <dgm:t>
        <a:bodyPr/>
        <a:lstStyle/>
        <a:p>
          <a:endParaRPr lang="en-US"/>
        </a:p>
      </dgm:t>
    </dgm:pt>
    <dgm:pt modelId="{5D1CFBDD-46CD-4A6F-98FC-0EA76444B940}" type="pres">
      <dgm:prSet presAssocID="{95D4B735-26FE-4090-AEB2-DB35675D6196}" presName="spacing" presStyleCnt="0"/>
      <dgm:spPr/>
    </dgm:pt>
    <dgm:pt modelId="{B97D059B-9772-4308-B2C3-FF97C884B9B1}" type="pres">
      <dgm:prSet presAssocID="{9B2B1F1E-A9B7-41E9-816D-0C50D49937C8}" presName="linNode" presStyleCnt="0"/>
      <dgm:spPr/>
    </dgm:pt>
    <dgm:pt modelId="{3EE4F6C8-E975-4980-A641-F790523D980B}" type="pres">
      <dgm:prSet presAssocID="{9B2B1F1E-A9B7-41E9-816D-0C50D49937C8}" presName="parentShp" presStyleLbl="node1" presStyleIdx="1" presStyleCnt="3">
        <dgm:presLayoutVars>
          <dgm:bulletEnabled val="1"/>
        </dgm:presLayoutVars>
      </dgm:prSet>
      <dgm:spPr/>
      <dgm:t>
        <a:bodyPr/>
        <a:lstStyle/>
        <a:p>
          <a:endParaRPr lang="en-US"/>
        </a:p>
      </dgm:t>
    </dgm:pt>
    <dgm:pt modelId="{248785B0-F68F-4EF9-9D70-712BC433A124}" type="pres">
      <dgm:prSet presAssocID="{9B2B1F1E-A9B7-41E9-816D-0C50D49937C8}" presName="childShp" presStyleLbl="bgAccFollowNode1" presStyleIdx="1" presStyleCnt="3">
        <dgm:presLayoutVars>
          <dgm:bulletEnabled val="1"/>
        </dgm:presLayoutVars>
      </dgm:prSet>
      <dgm:spPr/>
      <dgm:t>
        <a:bodyPr/>
        <a:lstStyle/>
        <a:p>
          <a:endParaRPr lang="en-US"/>
        </a:p>
      </dgm:t>
    </dgm:pt>
    <dgm:pt modelId="{84798D95-07C6-449E-AE98-DD10BC839BE4}" type="pres">
      <dgm:prSet presAssocID="{2CF0C1B5-CECF-4934-A38A-4770AA77BFC1}" presName="spacing" presStyleCnt="0"/>
      <dgm:spPr/>
    </dgm:pt>
    <dgm:pt modelId="{80B37BFE-6439-4689-AFD8-D3AF8694BE33}" type="pres">
      <dgm:prSet presAssocID="{07EF6619-75E6-42C8-9457-02E1ADD9B6E2}" presName="linNode" presStyleCnt="0"/>
      <dgm:spPr/>
    </dgm:pt>
    <dgm:pt modelId="{81FEB696-0E7E-47C6-99EB-76D6B85C4749}" type="pres">
      <dgm:prSet presAssocID="{07EF6619-75E6-42C8-9457-02E1ADD9B6E2}" presName="parentShp" presStyleLbl="node1" presStyleIdx="2" presStyleCnt="3">
        <dgm:presLayoutVars>
          <dgm:bulletEnabled val="1"/>
        </dgm:presLayoutVars>
      </dgm:prSet>
      <dgm:spPr/>
      <dgm:t>
        <a:bodyPr/>
        <a:lstStyle/>
        <a:p>
          <a:endParaRPr lang="en-US"/>
        </a:p>
      </dgm:t>
    </dgm:pt>
    <dgm:pt modelId="{E4313E47-A581-4E95-B6E2-137FEC7BFA11}" type="pres">
      <dgm:prSet presAssocID="{07EF6619-75E6-42C8-9457-02E1ADD9B6E2}" presName="childShp" presStyleLbl="bgAccFollowNode1" presStyleIdx="2" presStyleCnt="3">
        <dgm:presLayoutVars>
          <dgm:bulletEnabled val="1"/>
        </dgm:presLayoutVars>
      </dgm:prSet>
      <dgm:spPr/>
      <dgm:t>
        <a:bodyPr/>
        <a:lstStyle/>
        <a:p>
          <a:endParaRPr lang="en-US"/>
        </a:p>
      </dgm:t>
    </dgm:pt>
  </dgm:ptLst>
  <dgm:cxnLst>
    <dgm:cxn modelId="{BD0B3194-21E9-436F-BA76-1C49EB9B1CF5}" srcId="{F3F9B9EC-994E-4BB6-BF2B-7209BA2E76ED}" destId="{07EF6619-75E6-42C8-9457-02E1ADD9B6E2}" srcOrd="2" destOrd="0" parTransId="{CF3E3CC5-4D38-417B-89AE-AD6CB52D834A}" sibTransId="{F2400E3E-30C4-4214-993C-D1A8A71AE525}"/>
    <dgm:cxn modelId="{D07D37B3-0282-47B2-99BF-117A147DEB06}" srcId="{A48CD538-C4BC-43BA-B971-F216D296134F}" destId="{2F7B76C0-BED4-4935-BDE4-A71140C35EBF}" srcOrd="0" destOrd="0" parTransId="{E48FC665-4EEE-40CD-88ED-BDC4A8FA5A70}" sibTransId="{5716602C-595C-4B86-BB73-0EE53A09BE5D}"/>
    <dgm:cxn modelId="{E164926E-1B44-485B-B395-18BE71B4A692}" type="presOf" srcId="{F3F9B9EC-994E-4BB6-BF2B-7209BA2E76ED}" destId="{2250E25E-AC72-44E3-8677-9C16501242C8}" srcOrd="0" destOrd="0" presId="urn:microsoft.com/office/officeart/2005/8/layout/vList6"/>
    <dgm:cxn modelId="{BBDA5F2C-C957-4824-86CE-C61BD96DC9F1}" srcId="{F3F9B9EC-994E-4BB6-BF2B-7209BA2E76ED}" destId="{9B2B1F1E-A9B7-41E9-816D-0C50D49937C8}" srcOrd="1" destOrd="0" parTransId="{CCD5717D-E9A5-46DB-9CC9-6D223EEB4369}" sibTransId="{2CF0C1B5-CECF-4934-A38A-4770AA77BFC1}"/>
    <dgm:cxn modelId="{2B889E72-E493-4B99-AFC7-3679D2EF2583}" type="presOf" srcId="{A48CD538-C4BC-43BA-B971-F216D296134F}" destId="{96B952F3-DE8E-4B64-B02F-3EBB5DE9F37D}" srcOrd="0" destOrd="0" presId="urn:microsoft.com/office/officeart/2005/8/layout/vList6"/>
    <dgm:cxn modelId="{BF0067AF-8EF0-4DEF-B434-3A2D6C17C2D2}" type="presOf" srcId="{2F7B76C0-BED4-4935-BDE4-A71140C35EBF}" destId="{9250D2B0-9D41-462E-9C4A-14FAE2A1AA6F}" srcOrd="0" destOrd="0" presId="urn:microsoft.com/office/officeart/2005/8/layout/vList6"/>
    <dgm:cxn modelId="{8F3EE467-FA71-41BF-9FAA-13F2852B2590}" srcId="{A48CD538-C4BC-43BA-B971-F216D296134F}" destId="{904C0E84-2EDB-4DB9-B3E6-831DBA031C50}" srcOrd="1" destOrd="0" parTransId="{F373F909-224E-43CD-893F-C91B71FEDA08}" sibTransId="{D8C04896-DEEC-4B3F-987B-D16EA62BD7DD}"/>
    <dgm:cxn modelId="{A619A4D6-1157-4389-825E-42194F783E9D}" srcId="{F3F9B9EC-994E-4BB6-BF2B-7209BA2E76ED}" destId="{A48CD538-C4BC-43BA-B971-F216D296134F}" srcOrd="0" destOrd="0" parTransId="{31366794-9524-4B3A-A2D5-E883D2C16188}" sibTransId="{95D4B735-26FE-4090-AEB2-DB35675D6196}"/>
    <dgm:cxn modelId="{A6980C39-8202-4DFD-9101-E79F3FCF6FBC}" srcId="{07EF6619-75E6-42C8-9457-02E1ADD9B6E2}" destId="{EC607738-5641-4ACB-B2A4-D170A93C9522}" srcOrd="0" destOrd="0" parTransId="{DF7B536B-CE98-4733-AA72-1046FC066B1F}" sibTransId="{E46572FC-163B-4B5B-BD60-739B599D4F86}"/>
    <dgm:cxn modelId="{9C6DFF99-7666-4AD6-9973-FA3542471175}" type="presOf" srcId="{FD9ADC3F-9674-407C-8553-BE8CBBB09C34}" destId="{248785B0-F68F-4EF9-9D70-712BC433A124}" srcOrd="0" destOrd="0" presId="urn:microsoft.com/office/officeart/2005/8/layout/vList6"/>
    <dgm:cxn modelId="{3559556A-3037-4FB8-9299-FFC43ACC14B1}" type="presOf" srcId="{9B2B1F1E-A9B7-41E9-816D-0C50D49937C8}" destId="{3EE4F6C8-E975-4980-A641-F790523D980B}" srcOrd="0" destOrd="0" presId="urn:microsoft.com/office/officeart/2005/8/layout/vList6"/>
    <dgm:cxn modelId="{293EB35D-3DA8-4498-99C5-D128871DC08A}" type="presOf" srcId="{904C0E84-2EDB-4DB9-B3E6-831DBA031C50}" destId="{9250D2B0-9D41-462E-9C4A-14FAE2A1AA6F}" srcOrd="0" destOrd="1" presId="urn:microsoft.com/office/officeart/2005/8/layout/vList6"/>
    <dgm:cxn modelId="{65A458F3-DC07-4E9D-97AA-ABABB0B257D3}" srcId="{9B2B1F1E-A9B7-41E9-816D-0C50D49937C8}" destId="{FD9ADC3F-9674-407C-8553-BE8CBBB09C34}" srcOrd="0" destOrd="0" parTransId="{B50170A1-5098-446E-9071-A5326CEAE4D2}" sibTransId="{26C5385D-D0CE-49F9-BAA5-88E6B54F8EA6}"/>
    <dgm:cxn modelId="{38B6A606-2C5F-4715-81BA-7B25C813A5CC}" type="presOf" srcId="{07EF6619-75E6-42C8-9457-02E1ADD9B6E2}" destId="{81FEB696-0E7E-47C6-99EB-76D6B85C4749}" srcOrd="0" destOrd="0" presId="urn:microsoft.com/office/officeart/2005/8/layout/vList6"/>
    <dgm:cxn modelId="{FFDC6E31-52FA-40F6-9DB8-15C9AB956691}" type="presOf" srcId="{EC607738-5641-4ACB-B2A4-D170A93C9522}" destId="{E4313E47-A581-4E95-B6E2-137FEC7BFA11}" srcOrd="0" destOrd="0" presId="urn:microsoft.com/office/officeart/2005/8/layout/vList6"/>
    <dgm:cxn modelId="{8FB18DCC-7D0C-439F-BE4C-3FD14E476FFF}" type="presParOf" srcId="{2250E25E-AC72-44E3-8677-9C16501242C8}" destId="{8A44128D-086F-44FB-A69C-9C8601456427}" srcOrd="0" destOrd="0" presId="urn:microsoft.com/office/officeart/2005/8/layout/vList6"/>
    <dgm:cxn modelId="{BD448CF5-B469-422B-91AC-4C4FCB20951B}" type="presParOf" srcId="{8A44128D-086F-44FB-A69C-9C8601456427}" destId="{96B952F3-DE8E-4B64-B02F-3EBB5DE9F37D}" srcOrd="0" destOrd="0" presId="urn:microsoft.com/office/officeart/2005/8/layout/vList6"/>
    <dgm:cxn modelId="{956256A1-6BC3-4DAF-90C2-6DAC967FD999}" type="presParOf" srcId="{8A44128D-086F-44FB-A69C-9C8601456427}" destId="{9250D2B0-9D41-462E-9C4A-14FAE2A1AA6F}" srcOrd="1" destOrd="0" presId="urn:microsoft.com/office/officeart/2005/8/layout/vList6"/>
    <dgm:cxn modelId="{823CCC6C-E6D2-4A70-A4C4-FAFAFF9C0382}" type="presParOf" srcId="{2250E25E-AC72-44E3-8677-9C16501242C8}" destId="{5D1CFBDD-46CD-4A6F-98FC-0EA76444B940}" srcOrd="1" destOrd="0" presId="urn:microsoft.com/office/officeart/2005/8/layout/vList6"/>
    <dgm:cxn modelId="{7A8A907F-439F-4B39-A3C6-F508991B092D}" type="presParOf" srcId="{2250E25E-AC72-44E3-8677-9C16501242C8}" destId="{B97D059B-9772-4308-B2C3-FF97C884B9B1}" srcOrd="2" destOrd="0" presId="urn:microsoft.com/office/officeart/2005/8/layout/vList6"/>
    <dgm:cxn modelId="{35FCCE40-5AA9-4019-8565-73E23947F028}" type="presParOf" srcId="{B97D059B-9772-4308-B2C3-FF97C884B9B1}" destId="{3EE4F6C8-E975-4980-A641-F790523D980B}" srcOrd="0" destOrd="0" presId="urn:microsoft.com/office/officeart/2005/8/layout/vList6"/>
    <dgm:cxn modelId="{DD5B5A53-46A7-43B8-844A-472816BCFDEB}" type="presParOf" srcId="{B97D059B-9772-4308-B2C3-FF97C884B9B1}" destId="{248785B0-F68F-4EF9-9D70-712BC433A124}" srcOrd="1" destOrd="0" presId="urn:microsoft.com/office/officeart/2005/8/layout/vList6"/>
    <dgm:cxn modelId="{9200E2AB-FD66-4040-B8B9-4229F104C691}" type="presParOf" srcId="{2250E25E-AC72-44E3-8677-9C16501242C8}" destId="{84798D95-07C6-449E-AE98-DD10BC839BE4}" srcOrd="3" destOrd="0" presId="urn:microsoft.com/office/officeart/2005/8/layout/vList6"/>
    <dgm:cxn modelId="{9098D583-7B47-4947-B7A5-8E77FECBF006}" type="presParOf" srcId="{2250E25E-AC72-44E3-8677-9C16501242C8}" destId="{80B37BFE-6439-4689-AFD8-D3AF8694BE33}" srcOrd="4" destOrd="0" presId="urn:microsoft.com/office/officeart/2005/8/layout/vList6"/>
    <dgm:cxn modelId="{35C574C9-416C-4EC6-85ED-CCA437D30F37}" type="presParOf" srcId="{80B37BFE-6439-4689-AFD8-D3AF8694BE33}" destId="{81FEB696-0E7E-47C6-99EB-76D6B85C4749}" srcOrd="0" destOrd="0" presId="urn:microsoft.com/office/officeart/2005/8/layout/vList6"/>
    <dgm:cxn modelId="{07BBD0A6-27BD-4647-B748-6D6910652C35}" type="presParOf" srcId="{80B37BFE-6439-4689-AFD8-D3AF8694BE33}" destId="{E4313E47-A581-4E95-B6E2-137FEC7BFA11}"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C93BD6-793F-41A2-A67B-4EB1425C329E}" type="doc">
      <dgm:prSet loTypeId="urn:microsoft.com/office/officeart/2005/8/layout/hProcess11" loCatId="process" qsTypeId="urn:microsoft.com/office/officeart/2005/8/quickstyle/3d7" qsCatId="3D" csTypeId="urn:microsoft.com/office/officeart/2005/8/colors/accent4_3" csCatId="accent4" phldr="1"/>
      <dgm:spPr/>
    </dgm:pt>
    <dgm:pt modelId="{99A9FDCB-CB0F-4FA7-B5E9-ADF8C78C65D9}">
      <dgm:prSet phldrT="[Text]"/>
      <dgm:spPr/>
      <dgm:t>
        <a:bodyPr/>
        <a:lstStyle/>
        <a:p>
          <a:r>
            <a:rPr lang="en-US"/>
            <a:t>Car Detection</a:t>
          </a:r>
        </a:p>
      </dgm:t>
    </dgm:pt>
    <dgm:pt modelId="{9E23A5AD-4E02-4DDA-9379-75E2D00DDB29}" type="parTrans" cxnId="{0E97488B-1EFD-480F-A076-EA111D9B9579}">
      <dgm:prSet/>
      <dgm:spPr/>
    </dgm:pt>
    <dgm:pt modelId="{5EAB5665-6606-4592-AA21-F6A3E081CC57}" type="sibTrans" cxnId="{0E97488B-1EFD-480F-A076-EA111D9B9579}">
      <dgm:prSet/>
      <dgm:spPr/>
      <dgm:t>
        <a:bodyPr/>
        <a:lstStyle/>
        <a:p>
          <a:endParaRPr lang="en-US"/>
        </a:p>
      </dgm:t>
    </dgm:pt>
    <dgm:pt modelId="{05A31200-3D39-4907-8B5A-EA986B9A22E3}">
      <dgm:prSet phldrT="[Text]"/>
      <dgm:spPr/>
      <dgm:t>
        <a:bodyPr/>
        <a:lstStyle/>
        <a:p>
          <a:r>
            <a:rPr lang="en-US"/>
            <a:t>Pedestrian Detection</a:t>
          </a:r>
        </a:p>
      </dgm:t>
    </dgm:pt>
    <dgm:pt modelId="{A7409CAE-D914-4F62-A8E8-392DA4B1DB7E}" type="parTrans" cxnId="{89629D20-9A84-49AE-A7A0-F0A2F88F5674}">
      <dgm:prSet/>
      <dgm:spPr/>
    </dgm:pt>
    <dgm:pt modelId="{797E8D7C-CF96-4F94-B0FE-C481D3967899}" type="sibTrans" cxnId="{89629D20-9A84-49AE-A7A0-F0A2F88F5674}">
      <dgm:prSet/>
      <dgm:spPr/>
      <dgm:t>
        <a:bodyPr/>
        <a:lstStyle/>
        <a:p>
          <a:endParaRPr lang="en-US"/>
        </a:p>
      </dgm:t>
    </dgm:pt>
    <dgm:pt modelId="{FCC79F72-1AEA-410B-BB15-270085EE7F09}">
      <dgm:prSet phldrT="[Text]"/>
      <dgm:spPr/>
      <dgm:t>
        <a:bodyPr/>
        <a:lstStyle/>
        <a:p>
          <a:r>
            <a:rPr lang="en-US"/>
            <a:t> Motion Planning</a:t>
          </a:r>
        </a:p>
      </dgm:t>
    </dgm:pt>
    <dgm:pt modelId="{BE2AB0C5-D3B7-4E37-8D91-7E3877E4A34D}" type="parTrans" cxnId="{05D55662-D2FC-44F7-8BA7-05A029FED4A5}">
      <dgm:prSet/>
      <dgm:spPr/>
    </dgm:pt>
    <dgm:pt modelId="{FF2CCFE4-318E-47F0-B9D3-83A61D98A951}" type="sibTrans" cxnId="{05D55662-D2FC-44F7-8BA7-05A029FED4A5}">
      <dgm:prSet/>
      <dgm:spPr/>
      <dgm:t>
        <a:bodyPr/>
        <a:lstStyle/>
        <a:p>
          <a:endParaRPr lang="en-US"/>
        </a:p>
      </dgm:t>
    </dgm:pt>
    <dgm:pt modelId="{64B0FA76-BF4E-4DFC-BA37-C5EAD6A175A3}" type="pres">
      <dgm:prSet presAssocID="{28C93BD6-793F-41A2-A67B-4EB1425C329E}" presName="Name0" presStyleCnt="0">
        <dgm:presLayoutVars>
          <dgm:dir/>
          <dgm:resizeHandles val="exact"/>
        </dgm:presLayoutVars>
      </dgm:prSet>
      <dgm:spPr/>
    </dgm:pt>
    <dgm:pt modelId="{565FC645-5E67-4BDD-9A97-86AC089BD711}" type="pres">
      <dgm:prSet presAssocID="{28C93BD6-793F-41A2-A67B-4EB1425C329E}" presName="arrow" presStyleLbl="bgShp" presStyleIdx="0" presStyleCnt="1"/>
      <dgm:spPr/>
    </dgm:pt>
    <dgm:pt modelId="{DFBB81FE-3DE6-40AB-8D23-74F6B32D3E62}" type="pres">
      <dgm:prSet presAssocID="{28C93BD6-793F-41A2-A67B-4EB1425C329E}" presName="points" presStyleCnt="0"/>
      <dgm:spPr/>
    </dgm:pt>
    <dgm:pt modelId="{410AA384-DD63-4BD5-B741-242CD5A3540D}" type="pres">
      <dgm:prSet presAssocID="{99A9FDCB-CB0F-4FA7-B5E9-ADF8C78C65D9}" presName="compositeA" presStyleCnt="0"/>
      <dgm:spPr/>
    </dgm:pt>
    <dgm:pt modelId="{7731A088-22D9-49B6-898E-0B4D958A52E1}" type="pres">
      <dgm:prSet presAssocID="{99A9FDCB-CB0F-4FA7-B5E9-ADF8C78C65D9}" presName="textA" presStyleLbl="revTx" presStyleIdx="0" presStyleCnt="3">
        <dgm:presLayoutVars>
          <dgm:bulletEnabled val="1"/>
        </dgm:presLayoutVars>
      </dgm:prSet>
      <dgm:spPr/>
      <dgm:t>
        <a:bodyPr/>
        <a:lstStyle/>
        <a:p>
          <a:endParaRPr lang="en-US"/>
        </a:p>
      </dgm:t>
    </dgm:pt>
    <dgm:pt modelId="{12CF6AFD-9A20-43FC-A127-D544E933EE46}" type="pres">
      <dgm:prSet presAssocID="{99A9FDCB-CB0F-4FA7-B5E9-ADF8C78C65D9}" presName="circleA" presStyleLbl="node1" presStyleIdx="0" presStyleCnt="3"/>
      <dgm:spPr/>
    </dgm:pt>
    <dgm:pt modelId="{4EB6FC6E-5A1C-4C34-B0A2-3ACE77C0017F}" type="pres">
      <dgm:prSet presAssocID="{99A9FDCB-CB0F-4FA7-B5E9-ADF8C78C65D9}" presName="spaceA" presStyleCnt="0"/>
      <dgm:spPr/>
    </dgm:pt>
    <dgm:pt modelId="{17EA3BCE-0903-42C0-86BA-9DC6572F0B70}" type="pres">
      <dgm:prSet presAssocID="{5EAB5665-6606-4592-AA21-F6A3E081CC57}" presName="space" presStyleCnt="0"/>
      <dgm:spPr/>
    </dgm:pt>
    <dgm:pt modelId="{73DE43FD-CAA2-4CC3-8907-90FF0C55DC5C}" type="pres">
      <dgm:prSet presAssocID="{05A31200-3D39-4907-8B5A-EA986B9A22E3}" presName="compositeB" presStyleCnt="0"/>
      <dgm:spPr/>
    </dgm:pt>
    <dgm:pt modelId="{1D3BD9A6-4BA4-46F6-841C-11E39D5EB6BE}" type="pres">
      <dgm:prSet presAssocID="{05A31200-3D39-4907-8B5A-EA986B9A22E3}" presName="textB" presStyleLbl="revTx" presStyleIdx="1" presStyleCnt="3">
        <dgm:presLayoutVars>
          <dgm:bulletEnabled val="1"/>
        </dgm:presLayoutVars>
      </dgm:prSet>
      <dgm:spPr/>
      <dgm:t>
        <a:bodyPr/>
        <a:lstStyle/>
        <a:p>
          <a:endParaRPr lang="en-US"/>
        </a:p>
      </dgm:t>
    </dgm:pt>
    <dgm:pt modelId="{7AA6D28E-C391-4D97-B8BC-D75F96BB8309}" type="pres">
      <dgm:prSet presAssocID="{05A31200-3D39-4907-8B5A-EA986B9A22E3}" presName="circleB" presStyleLbl="node1" presStyleIdx="1" presStyleCnt="3"/>
      <dgm:spPr/>
    </dgm:pt>
    <dgm:pt modelId="{53426D34-161F-42B8-8DF3-AB730DD296F8}" type="pres">
      <dgm:prSet presAssocID="{05A31200-3D39-4907-8B5A-EA986B9A22E3}" presName="spaceB" presStyleCnt="0"/>
      <dgm:spPr/>
    </dgm:pt>
    <dgm:pt modelId="{E7421FB2-98A2-4C93-946A-B8F4DC4FEBED}" type="pres">
      <dgm:prSet presAssocID="{797E8D7C-CF96-4F94-B0FE-C481D3967899}" presName="space" presStyleCnt="0"/>
      <dgm:spPr/>
    </dgm:pt>
    <dgm:pt modelId="{869C682C-5EF8-451B-BE6E-83D76B4D2578}" type="pres">
      <dgm:prSet presAssocID="{FCC79F72-1AEA-410B-BB15-270085EE7F09}" presName="compositeA" presStyleCnt="0"/>
      <dgm:spPr/>
    </dgm:pt>
    <dgm:pt modelId="{045EB46F-2CD1-47CB-8B7F-6D8AD50D88C1}" type="pres">
      <dgm:prSet presAssocID="{FCC79F72-1AEA-410B-BB15-270085EE7F09}" presName="textA" presStyleLbl="revTx" presStyleIdx="2" presStyleCnt="3">
        <dgm:presLayoutVars>
          <dgm:bulletEnabled val="1"/>
        </dgm:presLayoutVars>
      </dgm:prSet>
      <dgm:spPr/>
      <dgm:t>
        <a:bodyPr/>
        <a:lstStyle/>
        <a:p>
          <a:endParaRPr lang="en-US"/>
        </a:p>
      </dgm:t>
    </dgm:pt>
    <dgm:pt modelId="{75801D21-ECEC-4953-9115-5585F11D5669}" type="pres">
      <dgm:prSet presAssocID="{FCC79F72-1AEA-410B-BB15-270085EE7F09}" presName="circleA" presStyleLbl="node1" presStyleIdx="2" presStyleCnt="3"/>
      <dgm:spPr/>
    </dgm:pt>
    <dgm:pt modelId="{15498287-B3E6-4DEE-8AEF-EAE9A01483E4}" type="pres">
      <dgm:prSet presAssocID="{FCC79F72-1AEA-410B-BB15-270085EE7F09}" presName="spaceA" presStyleCnt="0"/>
      <dgm:spPr/>
    </dgm:pt>
  </dgm:ptLst>
  <dgm:cxnLst>
    <dgm:cxn modelId="{89629D20-9A84-49AE-A7A0-F0A2F88F5674}" srcId="{28C93BD6-793F-41A2-A67B-4EB1425C329E}" destId="{05A31200-3D39-4907-8B5A-EA986B9A22E3}" srcOrd="1" destOrd="0" parTransId="{A7409CAE-D914-4F62-A8E8-392DA4B1DB7E}" sibTransId="{797E8D7C-CF96-4F94-B0FE-C481D3967899}"/>
    <dgm:cxn modelId="{9438BFDC-3929-4B79-9D77-A3ED5856AE75}" type="presOf" srcId="{99A9FDCB-CB0F-4FA7-B5E9-ADF8C78C65D9}" destId="{7731A088-22D9-49B6-898E-0B4D958A52E1}" srcOrd="0" destOrd="0" presId="urn:microsoft.com/office/officeart/2005/8/layout/hProcess11"/>
    <dgm:cxn modelId="{A94C9034-1281-4BA7-8A05-02B19E393798}" type="presOf" srcId="{28C93BD6-793F-41A2-A67B-4EB1425C329E}" destId="{64B0FA76-BF4E-4DFC-BA37-C5EAD6A175A3}" srcOrd="0" destOrd="0" presId="urn:microsoft.com/office/officeart/2005/8/layout/hProcess11"/>
    <dgm:cxn modelId="{05D55662-D2FC-44F7-8BA7-05A029FED4A5}" srcId="{28C93BD6-793F-41A2-A67B-4EB1425C329E}" destId="{FCC79F72-1AEA-410B-BB15-270085EE7F09}" srcOrd="2" destOrd="0" parTransId="{BE2AB0C5-D3B7-4E37-8D91-7E3877E4A34D}" sibTransId="{FF2CCFE4-318E-47F0-B9D3-83A61D98A951}"/>
    <dgm:cxn modelId="{C10BCB65-1F05-49AB-A8CD-6CE58FC812B3}" type="presOf" srcId="{05A31200-3D39-4907-8B5A-EA986B9A22E3}" destId="{1D3BD9A6-4BA4-46F6-841C-11E39D5EB6BE}" srcOrd="0" destOrd="0" presId="urn:microsoft.com/office/officeart/2005/8/layout/hProcess11"/>
    <dgm:cxn modelId="{F0DC72BA-23F4-43E0-9CB8-641BA0350CB6}" type="presOf" srcId="{FCC79F72-1AEA-410B-BB15-270085EE7F09}" destId="{045EB46F-2CD1-47CB-8B7F-6D8AD50D88C1}" srcOrd="0" destOrd="0" presId="urn:microsoft.com/office/officeart/2005/8/layout/hProcess11"/>
    <dgm:cxn modelId="{0E97488B-1EFD-480F-A076-EA111D9B9579}" srcId="{28C93BD6-793F-41A2-A67B-4EB1425C329E}" destId="{99A9FDCB-CB0F-4FA7-B5E9-ADF8C78C65D9}" srcOrd="0" destOrd="0" parTransId="{9E23A5AD-4E02-4DDA-9379-75E2D00DDB29}" sibTransId="{5EAB5665-6606-4592-AA21-F6A3E081CC57}"/>
    <dgm:cxn modelId="{A240FB62-0D04-4F9D-B7F3-3DDB914BEDA1}" type="presParOf" srcId="{64B0FA76-BF4E-4DFC-BA37-C5EAD6A175A3}" destId="{565FC645-5E67-4BDD-9A97-86AC089BD711}" srcOrd="0" destOrd="0" presId="urn:microsoft.com/office/officeart/2005/8/layout/hProcess11"/>
    <dgm:cxn modelId="{8E28E0E1-8D05-41A2-B58E-8645E3EF62D2}" type="presParOf" srcId="{64B0FA76-BF4E-4DFC-BA37-C5EAD6A175A3}" destId="{DFBB81FE-3DE6-40AB-8D23-74F6B32D3E62}" srcOrd="1" destOrd="0" presId="urn:microsoft.com/office/officeart/2005/8/layout/hProcess11"/>
    <dgm:cxn modelId="{6797D8ED-0C15-488C-87DD-03FD747559E5}" type="presParOf" srcId="{DFBB81FE-3DE6-40AB-8D23-74F6B32D3E62}" destId="{410AA384-DD63-4BD5-B741-242CD5A3540D}" srcOrd="0" destOrd="0" presId="urn:microsoft.com/office/officeart/2005/8/layout/hProcess11"/>
    <dgm:cxn modelId="{65752F5E-1143-45EA-8D42-ABC05B31D486}" type="presParOf" srcId="{410AA384-DD63-4BD5-B741-242CD5A3540D}" destId="{7731A088-22D9-49B6-898E-0B4D958A52E1}" srcOrd="0" destOrd="0" presId="urn:microsoft.com/office/officeart/2005/8/layout/hProcess11"/>
    <dgm:cxn modelId="{F79F5C50-E670-4749-98E4-2AA84E37A96F}" type="presParOf" srcId="{410AA384-DD63-4BD5-B741-242CD5A3540D}" destId="{12CF6AFD-9A20-43FC-A127-D544E933EE46}" srcOrd="1" destOrd="0" presId="urn:microsoft.com/office/officeart/2005/8/layout/hProcess11"/>
    <dgm:cxn modelId="{5367ADDF-ADC5-45FD-8352-A15A2843D711}" type="presParOf" srcId="{410AA384-DD63-4BD5-B741-242CD5A3540D}" destId="{4EB6FC6E-5A1C-4C34-B0A2-3ACE77C0017F}" srcOrd="2" destOrd="0" presId="urn:microsoft.com/office/officeart/2005/8/layout/hProcess11"/>
    <dgm:cxn modelId="{5897D262-2D16-4439-8A57-F78E1B0AD00A}" type="presParOf" srcId="{DFBB81FE-3DE6-40AB-8D23-74F6B32D3E62}" destId="{17EA3BCE-0903-42C0-86BA-9DC6572F0B70}" srcOrd="1" destOrd="0" presId="urn:microsoft.com/office/officeart/2005/8/layout/hProcess11"/>
    <dgm:cxn modelId="{EF155ADD-45AF-4E5E-BAA0-948280E2C1A9}" type="presParOf" srcId="{DFBB81FE-3DE6-40AB-8D23-74F6B32D3E62}" destId="{73DE43FD-CAA2-4CC3-8907-90FF0C55DC5C}" srcOrd="2" destOrd="0" presId="urn:microsoft.com/office/officeart/2005/8/layout/hProcess11"/>
    <dgm:cxn modelId="{C28D697D-E806-4ED7-BF1F-92220E2B84C3}" type="presParOf" srcId="{73DE43FD-CAA2-4CC3-8907-90FF0C55DC5C}" destId="{1D3BD9A6-4BA4-46F6-841C-11E39D5EB6BE}" srcOrd="0" destOrd="0" presId="urn:microsoft.com/office/officeart/2005/8/layout/hProcess11"/>
    <dgm:cxn modelId="{95170A57-B221-4E5E-A73C-09DAB219BFFA}" type="presParOf" srcId="{73DE43FD-CAA2-4CC3-8907-90FF0C55DC5C}" destId="{7AA6D28E-C391-4D97-B8BC-D75F96BB8309}" srcOrd="1" destOrd="0" presId="urn:microsoft.com/office/officeart/2005/8/layout/hProcess11"/>
    <dgm:cxn modelId="{EA0B2905-D037-4544-A583-C9D451E44C52}" type="presParOf" srcId="{73DE43FD-CAA2-4CC3-8907-90FF0C55DC5C}" destId="{53426D34-161F-42B8-8DF3-AB730DD296F8}" srcOrd="2" destOrd="0" presId="urn:microsoft.com/office/officeart/2005/8/layout/hProcess11"/>
    <dgm:cxn modelId="{A3EBFAAD-26A0-4FF4-94B0-031E5365D3DB}" type="presParOf" srcId="{DFBB81FE-3DE6-40AB-8D23-74F6B32D3E62}" destId="{E7421FB2-98A2-4C93-946A-B8F4DC4FEBED}" srcOrd="3" destOrd="0" presId="urn:microsoft.com/office/officeart/2005/8/layout/hProcess11"/>
    <dgm:cxn modelId="{364884CA-7EAE-42C8-9E08-528E2E91B0D8}" type="presParOf" srcId="{DFBB81FE-3DE6-40AB-8D23-74F6B32D3E62}" destId="{869C682C-5EF8-451B-BE6E-83D76B4D2578}" srcOrd="4" destOrd="0" presId="urn:microsoft.com/office/officeart/2005/8/layout/hProcess11"/>
    <dgm:cxn modelId="{B7B32EA3-F40C-415E-A527-40937958A5F3}" type="presParOf" srcId="{869C682C-5EF8-451B-BE6E-83D76B4D2578}" destId="{045EB46F-2CD1-47CB-8B7F-6D8AD50D88C1}" srcOrd="0" destOrd="0" presId="urn:microsoft.com/office/officeart/2005/8/layout/hProcess11"/>
    <dgm:cxn modelId="{ABEE9FDA-DC85-4D3F-9865-40FFA9125B68}" type="presParOf" srcId="{869C682C-5EF8-451B-BE6E-83D76B4D2578}" destId="{75801D21-ECEC-4953-9115-5585F11D5669}" srcOrd="1" destOrd="0" presId="urn:microsoft.com/office/officeart/2005/8/layout/hProcess11"/>
    <dgm:cxn modelId="{45F548DE-B8AC-4F06-98B7-71339ACD00D9}" type="presParOf" srcId="{869C682C-5EF8-451B-BE6E-83D76B4D2578}" destId="{15498287-B3E6-4DEE-8AEF-EAE9A01483E4}" srcOrd="2" destOrd="0" presId="urn:microsoft.com/office/officeart/2005/8/layout/hProcess1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E7BF90-AC1F-4B03-9BFA-0D8C2130897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81B60E40-6084-4C56-9276-17EB52B8FFEE}">
      <dgm:prSet phldrT="[Text]"/>
      <dgm:spPr/>
      <dgm:t>
        <a:bodyPr/>
        <a:lstStyle/>
        <a:p>
          <a:r>
            <a:rPr lang="en-US"/>
            <a:t>Software Engineer</a:t>
          </a:r>
        </a:p>
      </dgm:t>
    </dgm:pt>
    <dgm:pt modelId="{26523100-C717-44E0-841F-89F31B2CEA36}" type="parTrans" cxnId="{6E6603BB-11F2-4C4B-BEBD-F8F3B4E141D3}">
      <dgm:prSet/>
      <dgm:spPr/>
      <dgm:t>
        <a:bodyPr/>
        <a:lstStyle/>
        <a:p>
          <a:endParaRPr lang="en-US"/>
        </a:p>
      </dgm:t>
    </dgm:pt>
    <dgm:pt modelId="{EB4D2CCE-6A99-44D6-964E-3690555E52A9}" type="sibTrans" cxnId="{6E6603BB-11F2-4C4B-BEBD-F8F3B4E141D3}">
      <dgm:prSet/>
      <dgm:spPr/>
      <dgm:t>
        <a:bodyPr/>
        <a:lstStyle/>
        <a:p>
          <a:endParaRPr lang="en-US"/>
        </a:p>
      </dgm:t>
    </dgm:pt>
    <dgm:pt modelId="{80E13C9E-A3FE-42CC-B8AC-53FE91DAF144}">
      <dgm:prSet phldrT="[Text]"/>
      <dgm:spPr/>
      <dgm:t>
        <a:bodyPr/>
        <a:lstStyle/>
        <a:p>
          <a:r>
            <a:rPr lang="en-US"/>
            <a:t>Design Specialized software</a:t>
          </a:r>
        </a:p>
      </dgm:t>
    </dgm:pt>
    <dgm:pt modelId="{96BDD5D8-5059-4B3E-A2E9-64BEE6BFB0D4}" type="parTrans" cxnId="{5D60AF7B-311E-4AB1-A549-2A74518ADCF4}">
      <dgm:prSet/>
      <dgm:spPr/>
      <dgm:t>
        <a:bodyPr/>
        <a:lstStyle/>
        <a:p>
          <a:endParaRPr lang="en-US"/>
        </a:p>
      </dgm:t>
    </dgm:pt>
    <dgm:pt modelId="{BD76C921-B336-47D7-ACAF-829D7A1420E1}" type="sibTrans" cxnId="{5D60AF7B-311E-4AB1-A549-2A74518ADCF4}">
      <dgm:prSet/>
      <dgm:spPr/>
      <dgm:t>
        <a:bodyPr/>
        <a:lstStyle/>
        <a:p>
          <a:endParaRPr lang="en-US"/>
        </a:p>
      </dgm:t>
    </dgm:pt>
    <dgm:pt modelId="{3841DD04-DB75-497C-AD73-4AA6F5138550}">
      <dgm:prSet phldrT="[Text]"/>
      <dgm:spPr/>
      <dgm:t>
        <a:bodyPr/>
        <a:lstStyle/>
        <a:p>
          <a:r>
            <a:rPr lang="en-US"/>
            <a:t>Set timer</a:t>
          </a:r>
        </a:p>
      </dgm:t>
    </dgm:pt>
    <dgm:pt modelId="{9EC7C419-7D87-4439-91DB-7DDF17E89E0F}" type="parTrans" cxnId="{4A88FD1D-47EC-4E47-9FBE-9E63E3D693A2}">
      <dgm:prSet/>
      <dgm:spPr/>
      <dgm:t>
        <a:bodyPr/>
        <a:lstStyle/>
        <a:p>
          <a:endParaRPr lang="en-US"/>
        </a:p>
      </dgm:t>
    </dgm:pt>
    <dgm:pt modelId="{44F6EA87-0080-47E7-A3A1-4CBA5C1725DE}" type="sibTrans" cxnId="{4A88FD1D-47EC-4E47-9FBE-9E63E3D693A2}">
      <dgm:prSet/>
      <dgm:spPr/>
      <dgm:t>
        <a:bodyPr/>
        <a:lstStyle/>
        <a:p>
          <a:endParaRPr lang="en-US"/>
        </a:p>
      </dgm:t>
    </dgm:pt>
    <dgm:pt modelId="{C2CAB5D8-4D79-4120-A6AF-ADA7DBC3D285}">
      <dgm:prSet phldrT="[Text]"/>
      <dgm:spPr/>
      <dgm:t>
        <a:bodyPr/>
        <a:lstStyle/>
        <a:p>
          <a:r>
            <a:rPr lang="en-US"/>
            <a:t>Telling a weather etc.</a:t>
          </a:r>
        </a:p>
      </dgm:t>
    </dgm:pt>
    <dgm:pt modelId="{93EDDFED-CE1D-4967-9E68-4FB3963BC178}" type="parTrans" cxnId="{0A8AFE64-8579-4A8F-9172-D41E75BB211E}">
      <dgm:prSet/>
      <dgm:spPr/>
      <dgm:t>
        <a:bodyPr/>
        <a:lstStyle/>
        <a:p>
          <a:endParaRPr lang="en-US"/>
        </a:p>
      </dgm:t>
    </dgm:pt>
    <dgm:pt modelId="{7CE833F4-7CDE-41AA-8EE5-0E998D59CE70}" type="sibTrans" cxnId="{0A8AFE64-8579-4A8F-9172-D41E75BB211E}">
      <dgm:prSet/>
      <dgm:spPr/>
      <dgm:t>
        <a:bodyPr/>
        <a:lstStyle/>
        <a:p>
          <a:endParaRPr lang="en-US"/>
        </a:p>
      </dgm:t>
    </dgm:pt>
    <dgm:pt modelId="{E64D8002-39DA-4F40-93D9-17ACC09C882A}">
      <dgm:prSet phldrT="[Text]"/>
      <dgm:spPr/>
      <dgm:t>
        <a:bodyPr/>
        <a:lstStyle/>
        <a:p>
          <a:r>
            <a:rPr lang="en-US" sz="3400"/>
            <a:t>ML Engineer</a:t>
          </a:r>
        </a:p>
      </dgm:t>
    </dgm:pt>
    <dgm:pt modelId="{4FDE927A-EA02-4CA4-814D-673FF1F3749A}" type="parTrans" cxnId="{4FD4F8D0-157E-4D85-ACB8-B898EA8FBEF9}">
      <dgm:prSet/>
      <dgm:spPr/>
      <dgm:t>
        <a:bodyPr/>
        <a:lstStyle/>
        <a:p>
          <a:endParaRPr lang="en-US"/>
        </a:p>
      </dgm:t>
    </dgm:pt>
    <dgm:pt modelId="{22756B12-51DB-4B93-A44E-7DF2F85580A9}" type="sibTrans" cxnId="{4FD4F8D0-157E-4D85-ACB8-B898EA8FBEF9}">
      <dgm:prSet/>
      <dgm:spPr/>
      <dgm:t>
        <a:bodyPr/>
        <a:lstStyle/>
        <a:p>
          <a:endParaRPr lang="en-US"/>
        </a:p>
      </dgm:t>
    </dgm:pt>
    <dgm:pt modelId="{01EDB9CE-2E80-4EBC-8095-CC148FC91E9B}">
      <dgm:prSet phldrT="[Text]"/>
      <dgm:spPr/>
      <dgm:t>
        <a:bodyPr/>
        <a:lstStyle/>
        <a:p>
          <a:r>
            <a:rPr lang="en-US"/>
            <a:t> Generating </a:t>
          </a:r>
          <a:r>
            <a:rPr lang="en-US" b="1"/>
            <a:t>A to B Mapping</a:t>
          </a:r>
        </a:p>
      </dgm:t>
    </dgm:pt>
    <dgm:pt modelId="{B9B69310-E57F-4305-B72D-8A00EDA21A8A}" type="parTrans" cxnId="{396E3F7E-9490-47DD-B98D-A14DD99BBEF5}">
      <dgm:prSet/>
      <dgm:spPr/>
      <dgm:t>
        <a:bodyPr/>
        <a:lstStyle/>
        <a:p>
          <a:endParaRPr lang="en-US"/>
        </a:p>
      </dgm:t>
    </dgm:pt>
    <dgm:pt modelId="{181B3A80-44D5-4D4B-BDCA-31157C8BCD87}" type="sibTrans" cxnId="{396E3F7E-9490-47DD-B98D-A14DD99BBEF5}">
      <dgm:prSet/>
      <dgm:spPr/>
      <dgm:t>
        <a:bodyPr/>
        <a:lstStyle/>
        <a:p>
          <a:endParaRPr lang="en-US"/>
        </a:p>
      </dgm:t>
    </dgm:pt>
    <dgm:pt modelId="{DB1CCACD-A406-46DC-9F59-B1198ECB7B52}">
      <dgm:prSet phldrT="[Text]"/>
      <dgm:spPr/>
      <dgm:t>
        <a:bodyPr/>
        <a:lstStyle/>
        <a:p>
          <a:r>
            <a:rPr lang="en-US"/>
            <a:t>Build Algorithm needed for the product</a:t>
          </a:r>
        </a:p>
      </dgm:t>
    </dgm:pt>
    <dgm:pt modelId="{127E6032-6A52-4415-AE72-EC57D32625C2}" type="parTrans" cxnId="{02DC779B-357B-4519-8E68-FAF926F27A39}">
      <dgm:prSet/>
      <dgm:spPr/>
      <dgm:t>
        <a:bodyPr/>
        <a:lstStyle/>
        <a:p>
          <a:endParaRPr lang="en-US"/>
        </a:p>
      </dgm:t>
    </dgm:pt>
    <dgm:pt modelId="{805F454A-C118-446E-81FD-33E583D4716D}" type="sibTrans" cxnId="{02DC779B-357B-4519-8E68-FAF926F27A39}">
      <dgm:prSet/>
      <dgm:spPr/>
      <dgm:t>
        <a:bodyPr/>
        <a:lstStyle/>
        <a:p>
          <a:endParaRPr lang="en-US"/>
        </a:p>
      </dgm:t>
    </dgm:pt>
    <dgm:pt modelId="{08B5BDBE-A4B0-4C20-85D1-2D3FDCA2F87D}">
      <dgm:prSet phldrT="[Text]"/>
      <dgm:spPr/>
      <dgm:t>
        <a:bodyPr/>
        <a:lstStyle/>
        <a:p>
          <a:r>
            <a:rPr lang="en-US"/>
            <a:t>ML Researcher</a:t>
          </a:r>
        </a:p>
      </dgm:t>
    </dgm:pt>
    <dgm:pt modelId="{E8EF01D9-55AB-4F70-A9FA-B5F6F258FC0F}" type="parTrans" cxnId="{DC877380-C1B8-4058-8342-4DBFFE4F5F92}">
      <dgm:prSet/>
      <dgm:spPr/>
      <dgm:t>
        <a:bodyPr/>
        <a:lstStyle/>
        <a:p>
          <a:endParaRPr lang="en-US"/>
        </a:p>
      </dgm:t>
    </dgm:pt>
    <dgm:pt modelId="{535FBA00-C61A-4F7D-BF2E-C8A004261424}" type="sibTrans" cxnId="{DC877380-C1B8-4058-8342-4DBFFE4F5F92}">
      <dgm:prSet/>
      <dgm:spPr/>
      <dgm:t>
        <a:bodyPr/>
        <a:lstStyle/>
        <a:p>
          <a:endParaRPr lang="en-US"/>
        </a:p>
      </dgm:t>
    </dgm:pt>
    <dgm:pt modelId="{E7AC8F0F-D70D-44E0-89D5-409BFDE646C5}">
      <dgm:prSet phldrT="[Text]"/>
      <dgm:spPr/>
      <dgm:t>
        <a:bodyPr/>
        <a:lstStyle/>
        <a:p>
          <a:r>
            <a:rPr lang="en-US"/>
            <a:t>Extend state-of-art in ML</a:t>
          </a:r>
        </a:p>
      </dgm:t>
    </dgm:pt>
    <dgm:pt modelId="{EA0787A2-7239-4356-A438-3A8FC35F3695}" type="parTrans" cxnId="{FC2F7ED8-6DBC-41F1-BB3B-5B6347559ACB}">
      <dgm:prSet/>
      <dgm:spPr/>
      <dgm:t>
        <a:bodyPr/>
        <a:lstStyle/>
        <a:p>
          <a:endParaRPr lang="en-US"/>
        </a:p>
      </dgm:t>
    </dgm:pt>
    <dgm:pt modelId="{E0B654A5-650E-469C-BBE1-088B71430248}" type="sibTrans" cxnId="{FC2F7ED8-6DBC-41F1-BB3B-5B6347559ACB}">
      <dgm:prSet/>
      <dgm:spPr/>
      <dgm:t>
        <a:bodyPr/>
        <a:lstStyle/>
        <a:p>
          <a:endParaRPr lang="en-US"/>
        </a:p>
      </dgm:t>
    </dgm:pt>
    <dgm:pt modelId="{E2F7B0EA-BDF6-4AB6-9985-E033DD84AB80}">
      <dgm:prSet phldrT="[Text]"/>
      <dgm:spPr/>
      <dgm:t>
        <a:bodyPr/>
        <a:lstStyle/>
        <a:p>
          <a:r>
            <a:rPr lang="en-US"/>
            <a:t>Some publish papers.</a:t>
          </a:r>
        </a:p>
      </dgm:t>
    </dgm:pt>
    <dgm:pt modelId="{2B9C03DD-7505-4937-858D-1A9C2C5FDD7B}" type="parTrans" cxnId="{AFEF1F4C-3BCB-4BA5-BA80-5847F58C9F14}">
      <dgm:prSet/>
      <dgm:spPr/>
    </dgm:pt>
    <dgm:pt modelId="{A3E067F8-9725-4509-89EE-35EE87F7C6BE}" type="sibTrans" cxnId="{AFEF1F4C-3BCB-4BA5-BA80-5847F58C9F14}">
      <dgm:prSet/>
      <dgm:spPr/>
    </dgm:pt>
    <dgm:pt modelId="{FAB88E93-2005-4D24-8446-AAAB2B7A2E2A}">
      <dgm:prSet phldrT="[Text]"/>
      <dgm:spPr/>
      <dgm:t>
        <a:bodyPr/>
        <a:lstStyle/>
        <a:p>
          <a:r>
            <a:rPr lang="en-US" sz="2600"/>
            <a:t>Gather </a:t>
          </a:r>
          <a:r>
            <a:rPr lang="en-US" sz="2600" b="1"/>
            <a:t>DATA</a:t>
          </a:r>
        </a:p>
      </dgm:t>
    </dgm:pt>
    <dgm:pt modelId="{C03D2486-090E-49F1-A17D-56065C800AE5}" type="parTrans" cxnId="{1F61FD56-6A6C-466A-80DC-2F2AB850D93D}">
      <dgm:prSet/>
      <dgm:spPr/>
    </dgm:pt>
    <dgm:pt modelId="{5C74E2FD-F6FA-4085-B207-8E4A47CDEE92}" type="sibTrans" cxnId="{1F61FD56-6A6C-466A-80DC-2F2AB850D93D}">
      <dgm:prSet/>
      <dgm:spPr/>
    </dgm:pt>
    <dgm:pt modelId="{6544A741-3975-4B4B-A2FE-3F05C9A8AD86}">
      <dgm:prSet phldrT="[Text]"/>
      <dgm:spPr/>
      <dgm:t>
        <a:bodyPr/>
        <a:lstStyle/>
        <a:p>
          <a:endParaRPr lang="en-US"/>
        </a:p>
      </dgm:t>
    </dgm:pt>
    <dgm:pt modelId="{5A3B403A-1F2E-4B1F-9173-98C0CF14DD31}" type="parTrans" cxnId="{BD98FBF8-01F9-4A38-8548-539DF4DC88DC}">
      <dgm:prSet/>
      <dgm:spPr/>
    </dgm:pt>
    <dgm:pt modelId="{DF9814C3-432A-4DE2-ADF9-CE5C5AD908BB}" type="sibTrans" cxnId="{BD98FBF8-01F9-4A38-8548-539DF4DC88DC}">
      <dgm:prSet/>
      <dgm:spPr/>
    </dgm:pt>
    <dgm:pt modelId="{D1A42ACC-19C9-48B6-A71D-631206E54505}">
      <dgm:prSet phldrT="[Text]"/>
      <dgm:spPr/>
      <dgm:t>
        <a:bodyPr/>
        <a:lstStyle/>
        <a:p>
          <a:r>
            <a:rPr lang="en-US"/>
            <a:t>Focus on doing Research</a:t>
          </a:r>
        </a:p>
      </dgm:t>
    </dgm:pt>
    <dgm:pt modelId="{B3BF9163-FFA3-49A5-8DDF-CFAE645E17E9}" type="parTrans" cxnId="{707F9C7A-C054-4F6B-99F2-DE8ABBC4E050}">
      <dgm:prSet/>
      <dgm:spPr/>
    </dgm:pt>
    <dgm:pt modelId="{FBF2CC66-6F76-4B19-A3BF-B59D673F5F4E}" type="sibTrans" cxnId="{707F9C7A-C054-4F6B-99F2-DE8ABBC4E050}">
      <dgm:prSet/>
      <dgm:spPr/>
    </dgm:pt>
    <dgm:pt modelId="{85BA2B58-5F06-43D2-94C2-0AF3903F539C}" type="pres">
      <dgm:prSet presAssocID="{0BE7BF90-AC1F-4B03-9BFA-0D8C21308970}" presName="composite" presStyleCnt="0">
        <dgm:presLayoutVars>
          <dgm:chMax val="5"/>
          <dgm:dir/>
          <dgm:animLvl val="ctr"/>
          <dgm:resizeHandles val="exact"/>
        </dgm:presLayoutVars>
      </dgm:prSet>
      <dgm:spPr/>
      <dgm:t>
        <a:bodyPr/>
        <a:lstStyle/>
        <a:p>
          <a:endParaRPr lang="en-US"/>
        </a:p>
      </dgm:t>
    </dgm:pt>
    <dgm:pt modelId="{4B0294B1-C022-496C-AEC1-DF0DE5D3892D}" type="pres">
      <dgm:prSet presAssocID="{0BE7BF90-AC1F-4B03-9BFA-0D8C21308970}" presName="cycle" presStyleCnt="0"/>
      <dgm:spPr/>
    </dgm:pt>
    <dgm:pt modelId="{428A1EC0-3C39-4E23-9D6E-6FE28494BBF4}" type="pres">
      <dgm:prSet presAssocID="{0BE7BF90-AC1F-4B03-9BFA-0D8C21308970}" presName="centerShape" presStyleCnt="0"/>
      <dgm:spPr/>
    </dgm:pt>
    <dgm:pt modelId="{688B5199-0910-4949-802D-FB8F3FF5574C}" type="pres">
      <dgm:prSet presAssocID="{0BE7BF90-AC1F-4B03-9BFA-0D8C21308970}" presName="connSite" presStyleLbl="node1" presStyleIdx="0" presStyleCnt="4"/>
      <dgm:spPr/>
    </dgm:pt>
    <dgm:pt modelId="{B858CC05-CB4E-492C-A6B0-6177E4C0CC37}" type="pres">
      <dgm:prSet presAssocID="{0BE7BF90-AC1F-4B03-9BFA-0D8C21308970}" presName="visible" presStyleLbl="node1" presStyleIdx="0" presStyleCnt="4"/>
      <dgm:spPr/>
    </dgm:pt>
    <dgm:pt modelId="{E5B00FB9-D5FC-44AF-8F0F-8F6476BA6324}" type="pres">
      <dgm:prSet presAssocID="{26523100-C717-44E0-841F-89F31B2CEA36}" presName="Name25" presStyleLbl="parChTrans1D1" presStyleIdx="0" presStyleCnt="3"/>
      <dgm:spPr/>
      <dgm:t>
        <a:bodyPr/>
        <a:lstStyle/>
        <a:p>
          <a:endParaRPr lang="en-US"/>
        </a:p>
      </dgm:t>
    </dgm:pt>
    <dgm:pt modelId="{79199288-570E-4ECC-A696-A08E7C9FD9E5}" type="pres">
      <dgm:prSet presAssocID="{81B60E40-6084-4C56-9276-17EB52B8FFEE}" presName="node" presStyleCnt="0"/>
      <dgm:spPr/>
    </dgm:pt>
    <dgm:pt modelId="{3300A895-4517-4D35-9AA9-7C74A58C5704}" type="pres">
      <dgm:prSet presAssocID="{81B60E40-6084-4C56-9276-17EB52B8FFEE}" presName="parentNode" presStyleLbl="node1" presStyleIdx="1" presStyleCnt="4">
        <dgm:presLayoutVars>
          <dgm:chMax val="1"/>
          <dgm:bulletEnabled val="1"/>
        </dgm:presLayoutVars>
      </dgm:prSet>
      <dgm:spPr/>
      <dgm:t>
        <a:bodyPr/>
        <a:lstStyle/>
        <a:p>
          <a:endParaRPr lang="en-US"/>
        </a:p>
      </dgm:t>
    </dgm:pt>
    <dgm:pt modelId="{A4CC7A04-DF2B-4D63-8780-7F60D89BF2D2}" type="pres">
      <dgm:prSet presAssocID="{81B60E40-6084-4C56-9276-17EB52B8FFEE}" presName="childNode" presStyleLbl="revTx" presStyleIdx="0" presStyleCnt="3">
        <dgm:presLayoutVars>
          <dgm:bulletEnabled val="1"/>
        </dgm:presLayoutVars>
      </dgm:prSet>
      <dgm:spPr/>
      <dgm:t>
        <a:bodyPr/>
        <a:lstStyle/>
        <a:p>
          <a:endParaRPr lang="en-US"/>
        </a:p>
      </dgm:t>
    </dgm:pt>
    <dgm:pt modelId="{0D3BED91-41E2-476F-93A5-F537B8082827}" type="pres">
      <dgm:prSet presAssocID="{4FDE927A-EA02-4CA4-814D-673FF1F3749A}" presName="Name25" presStyleLbl="parChTrans1D1" presStyleIdx="1" presStyleCnt="3"/>
      <dgm:spPr/>
      <dgm:t>
        <a:bodyPr/>
        <a:lstStyle/>
        <a:p>
          <a:endParaRPr lang="en-US"/>
        </a:p>
      </dgm:t>
    </dgm:pt>
    <dgm:pt modelId="{7A81DA8B-A271-4EBF-9057-638E577C32D8}" type="pres">
      <dgm:prSet presAssocID="{E64D8002-39DA-4F40-93D9-17ACC09C882A}" presName="node" presStyleCnt="0"/>
      <dgm:spPr/>
    </dgm:pt>
    <dgm:pt modelId="{B36190F7-8D53-4633-86DA-71B1D9714FBF}" type="pres">
      <dgm:prSet presAssocID="{E64D8002-39DA-4F40-93D9-17ACC09C882A}" presName="parentNode" presStyleLbl="node1" presStyleIdx="2" presStyleCnt="4">
        <dgm:presLayoutVars>
          <dgm:chMax val="1"/>
          <dgm:bulletEnabled val="1"/>
        </dgm:presLayoutVars>
      </dgm:prSet>
      <dgm:spPr/>
      <dgm:t>
        <a:bodyPr/>
        <a:lstStyle/>
        <a:p>
          <a:endParaRPr lang="en-US"/>
        </a:p>
      </dgm:t>
    </dgm:pt>
    <dgm:pt modelId="{592C84BA-94BA-4801-BA29-A00F45879611}" type="pres">
      <dgm:prSet presAssocID="{E64D8002-39DA-4F40-93D9-17ACC09C882A}" presName="childNode" presStyleLbl="revTx" presStyleIdx="1" presStyleCnt="3">
        <dgm:presLayoutVars>
          <dgm:bulletEnabled val="1"/>
        </dgm:presLayoutVars>
      </dgm:prSet>
      <dgm:spPr/>
      <dgm:t>
        <a:bodyPr/>
        <a:lstStyle/>
        <a:p>
          <a:endParaRPr lang="en-US"/>
        </a:p>
      </dgm:t>
    </dgm:pt>
    <dgm:pt modelId="{A3E2AF74-DE02-438A-ACE8-A388D365BA04}" type="pres">
      <dgm:prSet presAssocID="{E8EF01D9-55AB-4F70-A9FA-B5F6F258FC0F}" presName="Name25" presStyleLbl="parChTrans1D1" presStyleIdx="2" presStyleCnt="3"/>
      <dgm:spPr/>
      <dgm:t>
        <a:bodyPr/>
        <a:lstStyle/>
        <a:p>
          <a:endParaRPr lang="en-US"/>
        </a:p>
      </dgm:t>
    </dgm:pt>
    <dgm:pt modelId="{33381899-729E-47AF-A4F5-B10EE9206165}" type="pres">
      <dgm:prSet presAssocID="{08B5BDBE-A4B0-4C20-85D1-2D3FDCA2F87D}" presName="node" presStyleCnt="0"/>
      <dgm:spPr/>
    </dgm:pt>
    <dgm:pt modelId="{BCC97774-AD33-47B8-89C3-D4369937AB2E}" type="pres">
      <dgm:prSet presAssocID="{08B5BDBE-A4B0-4C20-85D1-2D3FDCA2F87D}" presName="parentNode" presStyleLbl="node1" presStyleIdx="3" presStyleCnt="4">
        <dgm:presLayoutVars>
          <dgm:chMax val="1"/>
          <dgm:bulletEnabled val="1"/>
        </dgm:presLayoutVars>
      </dgm:prSet>
      <dgm:spPr/>
      <dgm:t>
        <a:bodyPr/>
        <a:lstStyle/>
        <a:p>
          <a:endParaRPr lang="en-US"/>
        </a:p>
      </dgm:t>
    </dgm:pt>
    <dgm:pt modelId="{BE554289-079B-480C-ADF5-2542970B007E}" type="pres">
      <dgm:prSet presAssocID="{08B5BDBE-A4B0-4C20-85D1-2D3FDCA2F87D}" presName="childNode" presStyleLbl="revTx" presStyleIdx="2" presStyleCnt="3">
        <dgm:presLayoutVars>
          <dgm:bulletEnabled val="1"/>
        </dgm:presLayoutVars>
      </dgm:prSet>
      <dgm:spPr/>
      <dgm:t>
        <a:bodyPr/>
        <a:lstStyle/>
        <a:p>
          <a:endParaRPr lang="en-US"/>
        </a:p>
      </dgm:t>
    </dgm:pt>
  </dgm:ptLst>
  <dgm:cxnLst>
    <dgm:cxn modelId="{396E3F7E-9490-47DD-B98D-A14DD99BBEF5}" srcId="{E64D8002-39DA-4F40-93D9-17ACC09C882A}" destId="{01EDB9CE-2E80-4EBC-8095-CC148FC91E9B}" srcOrd="1" destOrd="0" parTransId="{B9B69310-E57F-4305-B72D-8A00EDA21A8A}" sibTransId="{181B3A80-44D5-4D4B-BDCA-31157C8BCD87}"/>
    <dgm:cxn modelId="{9A4A97A9-DB48-4F1C-BB8D-08FD17DBDFC5}" type="presOf" srcId="{C2CAB5D8-4D79-4120-A6AF-ADA7DBC3D285}" destId="{A4CC7A04-DF2B-4D63-8780-7F60D89BF2D2}" srcOrd="0" destOrd="2" presId="urn:microsoft.com/office/officeart/2005/8/layout/radial2"/>
    <dgm:cxn modelId="{1CEF8F9F-8A3E-4CAF-8EA1-3B66177BBBC9}" type="presOf" srcId="{D1A42ACC-19C9-48B6-A71D-631206E54505}" destId="{BE554289-079B-480C-ADF5-2542970B007E}" srcOrd="0" destOrd="2" presId="urn:microsoft.com/office/officeart/2005/8/layout/radial2"/>
    <dgm:cxn modelId="{8CF85C1F-8E14-4AEB-ABD8-1ED217095554}" type="presOf" srcId="{0BE7BF90-AC1F-4B03-9BFA-0D8C21308970}" destId="{85BA2B58-5F06-43D2-94C2-0AF3903F539C}" srcOrd="0" destOrd="0" presId="urn:microsoft.com/office/officeart/2005/8/layout/radial2"/>
    <dgm:cxn modelId="{8D54B4B2-B058-4B9D-9121-AF26109CEAC1}" type="presOf" srcId="{E8EF01D9-55AB-4F70-A9FA-B5F6F258FC0F}" destId="{A3E2AF74-DE02-438A-ACE8-A388D365BA04}" srcOrd="0" destOrd="0" presId="urn:microsoft.com/office/officeart/2005/8/layout/radial2"/>
    <dgm:cxn modelId="{4A88FD1D-47EC-4E47-9FBE-9E63E3D693A2}" srcId="{81B60E40-6084-4C56-9276-17EB52B8FFEE}" destId="{3841DD04-DB75-497C-AD73-4AA6F5138550}" srcOrd="1" destOrd="0" parTransId="{9EC7C419-7D87-4439-91DB-7DDF17E89E0F}" sibTransId="{44F6EA87-0080-47E7-A3A1-4CBA5C1725DE}"/>
    <dgm:cxn modelId="{D0473B90-DBA7-4010-8314-8925B6CD8AC7}" type="presOf" srcId="{E64D8002-39DA-4F40-93D9-17ACC09C882A}" destId="{B36190F7-8D53-4633-86DA-71B1D9714FBF}" srcOrd="0" destOrd="0" presId="urn:microsoft.com/office/officeart/2005/8/layout/radial2"/>
    <dgm:cxn modelId="{ED3E24B6-E374-4421-AF76-9434F7B9E294}" type="presOf" srcId="{01EDB9CE-2E80-4EBC-8095-CC148FC91E9B}" destId="{592C84BA-94BA-4801-BA29-A00F45879611}" srcOrd="0" destOrd="1" presId="urn:microsoft.com/office/officeart/2005/8/layout/radial2"/>
    <dgm:cxn modelId="{1F61FD56-6A6C-466A-80DC-2F2AB850D93D}" srcId="{E64D8002-39DA-4F40-93D9-17ACC09C882A}" destId="{FAB88E93-2005-4D24-8446-AAAB2B7A2E2A}" srcOrd="0" destOrd="0" parTransId="{C03D2486-090E-49F1-A17D-56065C800AE5}" sibTransId="{5C74E2FD-F6FA-4085-B207-8E4A47CDEE92}"/>
    <dgm:cxn modelId="{7DF48868-E0DF-4B8C-AD2D-014D0229E8E9}" type="presOf" srcId="{4FDE927A-EA02-4CA4-814D-673FF1F3749A}" destId="{0D3BED91-41E2-476F-93A5-F537B8082827}" srcOrd="0" destOrd="0" presId="urn:microsoft.com/office/officeart/2005/8/layout/radial2"/>
    <dgm:cxn modelId="{973A265E-0015-4021-8CE7-1ACE2430F771}" type="presOf" srcId="{26523100-C717-44E0-841F-89F31B2CEA36}" destId="{E5B00FB9-D5FC-44AF-8F0F-8F6476BA6324}" srcOrd="0" destOrd="0" presId="urn:microsoft.com/office/officeart/2005/8/layout/radial2"/>
    <dgm:cxn modelId="{0A8AFE64-8579-4A8F-9172-D41E75BB211E}" srcId="{81B60E40-6084-4C56-9276-17EB52B8FFEE}" destId="{C2CAB5D8-4D79-4120-A6AF-ADA7DBC3D285}" srcOrd="2" destOrd="0" parTransId="{93EDDFED-CE1D-4967-9E68-4FB3963BC178}" sibTransId="{7CE833F4-7CDE-41AA-8EE5-0E998D59CE70}"/>
    <dgm:cxn modelId="{05CF3A50-0E3A-4CE5-BADC-245097ED8783}" type="presOf" srcId="{E7AC8F0F-D70D-44E0-89D5-409BFDE646C5}" destId="{BE554289-079B-480C-ADF5-2542970B007E}" srcOrd="0" destOrd="0" presId="urn:microsoft.com/office/officeart/2005/8/layout/radial2"/>
    <dgm:cxn modelId="{707F9C7A-C054-4F6B-99F2-DE8ABBC4E050}" srcId="{08B5BDBE-A4B0-4C20-85D1-2D3FDCA2F87D}" destId="{D1A42ACC-19C9-48B6-A71D-631206E54505}" srcOrd="2" destOrd="0" parTransId="{B3BF9163-FFA3-49A5-8DDF-CFAE645E17E9}" sibTransId="{FBF2CC66-6F76-4B19-A3BF-B59D673F5F4E}"/>
    <dgm:cxn modelId="{5D60AF7B-311E-4AB1-A549-2A74518ADCF4}" srcId="{81B60E40-6084-4C56-9276-17EB52B8FFEE}" destId="{80E13C9E-A3FE-42CC-B8AC-53FE91DAF144}" srcOrd="0" destOrd="0" parTransId="{96BDD5D8-5059-4B3E-A2E9-64BEE6BFB0D4}" sibTransId="{BD76C921-B336-47D7-ACAF-829D7A1420E1}"/>
    <dgm:cxn modelId="{FC2F7ED8-6DBC-41F1-BB3B-5B6347559ACB}" srcId="{08B5BDBE-A4B0-4C20-85D1-2D3FDCA2F87D}" destId="{E7AC8F0F-D70D-44E0-89D5-409BFDE646C5}" srcOrd="0" destOrd="0" parTransId="{EA0787A2-7239-4356-A438-3A8FC35F3695}" sibTransId="{E0B654A5-650E-469C-BBE1-088B71430248}"/>
    <dgm:cxn modelId="{02DC779B-357B-4519-8E68-FAF926F27A39}" srcId="{E64D8002-39DA-4F40-93D9-17ACC09C882A}" destId="{DB1CCACD-A406-46DC-9F59-B1198ECB7B52}" srcOrd="2" destOrd="0" parTransId="{127E6032-6A52-4415-AE72-EC57D32625C2}" sibTransId="{805F454A-C118-446E-81FD-33E583D4716D}"/>
    <dgm:cxn modelId="{4FD4F8D0-157E-4D85-ACB8-B898EA8FBEF9}" srcId="{0BE7BF90-AC1F-4B03-9BFA-0D8C21308970}" destId="{E64D8002-39DA-4F40-93D9-17ACC09C882A}" srcOrd="1" destOrd="0" parTransId="{4FDE927A-EA02-4CA4-814D-673FF1F3749A}" sibTransId="{22756B12-51DB-4B93-A44E-7DF2F85580A9}"/>
    <dgm:cxn modelId="{0862086F-5EF6-47D3-A929-F1B99B0D10BF}" type="presOf" srcId="{DB1CCACD-A406-46DC-9F59-B1198ECB7B52}" destId="{592C84BA-94BA-4801-BA29-A00F45879611}" srcOrd="0" destOrd="2" presId="urn:microsoft.com/office/officeart/2005/8/layout/radial2"/>
    <dgm:cxn modelId="{C8842475-61B8-46DC-90B9-F3B8688AB7CB}" type="presOf" srcId="{FAB88E93-2005-4D24-8446-AAAB2B7A2E2A}" destId="{592C84BA-94BA-4801-BA29-A00F45879611}" srcOrd="0" destOrd="0" presId="urn:microsoft.com/office/officeart/2005/8/layout/radial2"/>
    <dgm:cxn modelId="{602BDFDB-D77B-46E5-9E44-ABB8B85E197D}" type="presOf" srcId="{E2F7B0EA-BDF6-4AB6-9985-E033DD84AB80}" destId="{BE554289-079B-480C-ADF5-2542970B007E}" srcOrd="0" destOrd="1" presId="urn:microsoft.com/office/officeart/2005/8/layout/radial2"/>
    <dgm:cxn modelId="{8EED8319-CED7-420B-9127-E24C773E51D0}" type="presOf" srcId="{81B60E40-6084-4C56-9276-17EB52B8FFEE}" destId="{3300A895-4517-4D35-9AA9-7C74A58C5704}" srcOrd="0" destOrd="0" presId="urn:microsoft.com/office/officeart/2005/8/layout/radial2"/>
    <dgm:cxn modelId="{0A863A32-7F92-402F-A754-5233B302CEB8}" type="presOf" srcId="{08B5BDBE-A4B0-4C20-85D1-2D3FDCA2F87D}" destId="{BCC97774-AD33-47B8-89C3-D4369937AB2E}" srcOrd="0" destOrd="0" presId="urn:microsoft.com/office/officeart/2005/8/layout/radial2"/>
    <dgm:cxn modelId="{BD98FBF8-01F9-4A38-8548-539DF4DC88DC}" srcId="{08B5BDBE-A4B0-4C20-85D1-2D3FDCA2F87D}" destId="{6544A741-3975-4B4B-A2FE-3F05C9A8AD86}" srcOrd="3" destOrd="0" parTransId="{5A3B403A-1F2E-4B1F-9173-98C0CF14DD31}" sibTransId="{DF9814C3-432A-4DE2-ADF9-CE5C5AD908BB}"/>
    <dgm:cxn modelId="{45C5119B-7E06-44F9-B43A-56CAAA4BBA89}" type="presOf" srcId="{80E13C9E-A3FE-42CC-B8AC-53FE91DAF144}" destId="{A4CC7A04-DF2B-4D63-8780-7F60D89BF2D2}" srcOrd="0" destOrd="0" presId="urn:microsoft.com/office/officeart/2005/8/layout/radial2"/>
    <dgm:cxn modelId="{DC877380-C1B8-4058-8342-4DBFFE4F5F92}" srcId="{0BE7BF90-AC1F-4B03-9BFA-0D8C21308970}" destId="{08B5BDBE-A4B0-4C20-85D1-2D3FDCA2F87D}" srcOrd="2" destOrd="0" parTransId="{E8EF01D9-55AB-4F70-A9FA-B5F6F258FC0F}" sibTransId="{535FBA00-C61A-4F7D-BF2E-C8A004261424}"/>
    <dgm:cxn modelId="{257F50E4-35C7-44DD-BF91-FE6211B0750B}" type="presOf" srcId="{3841DD04-DB75-497C-AD73-4AA6F5138550}" destId="{A4CC7A04-DF2B-4D63-8780-7F60D89BF2D2}" srcOrd="0" destOrd="1" presId="urn:microsoft.com/office/officeart/2005/8/layout/radial2"/>
    <dgm:cxn modelId="{AFEF1F4C-3BCB-4BA5-BA80-5847F58C9F14}" srcId="{08B5BDBE-A4B0-4C20-85D1-2D3FDCA2F87D}" destId="{E2F7B0EA-BDF6-4AB6-9985-E033DD84AB80}" srcOrd="1" destOrd="0" parTransId="{2B9C03DD-7505-4937-858D-1A9C2C5FDD7B}" sibTransId="{A3E067F8-9725-4509-89EE-35EE87F7C6BE}"/>
    <dgm:cxn modelId="{F5FBE075-4EE4-4B01-9EDD-9E3DAAF5B255}" type="presOf" srcId="{6544A741-3975-4B4B-A2FE-3F05C9A8AD86}" destId="{BE554289-079B-480C-ADF5-2542970B007E}" srcOrd="0" destOrd="3" presId="urn:microsoft.com/office/officeart/2005/8/layout/radial2"/>
    <dgm:cxn modelId="{6E6603BB-11F2-4C4B-BEBD-F8F3B4E141D3}" srcId="{0BE7BF90-AC1F-4B03-9BFA-0D8C21308970}" destId="{81B60E40-6084-4C56-9276-17EB52B8FFEE}" srcOrd="0" destOrd="0" parTransId="{26523100-C717-44E0-841F-89F31B2CEA36}" sibTransId="{EB4D2CCE-6A99-44D6-964E-3690555E52A9}"/>
    <dgm:cxn modelId="{0D4F47E5-17ED-4553-81A9-9649F4E744A5}" type="presParOf" srcId="{85BA2B58-5F06-43D2-94C2-0AF3903F539C}" destId="{4B0294B1-C022-496C-AEC1-DF0DE5D3892D}" srcOrd="0" destOrd="0" presId="urn:microsoft.com/office/officeart/2005/8/layout/radial2"/>
    <dgm:cxn modelId="{47CA75AA-1B83-4CB8-BCB6-9688845F817B}" type="presParOf" srcId="{4B0294B1-C022-496C-AEC1-DF0DE5D3892D}" destId="{428A1EC0-3C39-4E23-9D6E-6FE28494BBF4}" srcOrd="0" destOrd="0" presId="urn:microsoft.com/office/officeart/2005/8/layout/radial2"/>
    <dgm:cxn modelId="{8718F2A6-7347-4DDB-8AC1-757898AEE173}" type="presParOf" srcId="{428A1EC0-3C39-4E23-9D6E-6FE28494BBF4}" destId="{688B5199-0910-4949-802D-FB8F3FF5574C}" srcOrd="0" destOrd="0" presId="urn:microsoft.com/office/officeart/2005/8/layout/radial2"/>
    <dgm:cxn modelId="{C3432F0C-F719-4130-BF95-D9958A660060}" type="presParOf" srcId="{428A1EC0-3C39-4E23-9D6E-6FE28494BBF4}" destId="{B858CC05-CB4E-492C-A6B0-6177E4C0CC37}" srcOrd="1" destOrd="0" presId="urn:microsoft.com/office/officeart/2005/8/layout/radial2"/>
    <dgm:cxn modelId="{007C44AE-5D45-45AC-998A-10CB1F0DB08F}" type="presParOf" srcId="{4B0294B1-C022-496C-AEC1-DF0DE5D3892D}" destId="{E5B00FB9-D5FC-44AF-8F0F-8F6476BA6324}" srcOrd="1" destOrd="0" presId="urn:microsoft.com/office/officeart/2005/8/layout/radial2"/>
    <dgm:cxn modelId="{F039F010-DA80-4C9F-AF11-9A23D8AB59D9}" type="presParOf" srcId="{4B0294B1-C022-496C-AEC1-DF0DE5D3892D}" destId="{79199288-570E-4ECC-A696-A08E7C9FD9E5}" srcOrd="2" destOrd="0" presId="urn:microsoft.com/office/officeart/2005/8/layout/radial2"/>
    <dgm:cxn modelId="{6AEA247A-0643-450E-A9DA-2513CD339192}" type="presParOf" srcId="{79199288-570E-4ECC-A696-A08E7C9FD9E5}" destId="{3300A895-4517-4D35-9AA9-7C74A58C5704}" srcOrd="0" destOrd="0" presId="urn:microsoft.com/office/officeart/2005/8/layout/radial2"/>
    <dgm:cxn modelId="{73BA0AD2-4B0D-4F45-83FE-CA13785FB32E}" type="presParOf" srcId="{79199288-570E-4ECC-A696-A08E7C9FD9E5}" destId="{A4CC7A04-DF2B-4D63-8780-7F60D89BF2D2}" srcOrd="1" destOrd="0" presId="urn:microsoft.com/office/officeart/2005/8/layout/radial2"/>
    <dgm:cxn modelId="{49F1CF9D-0D72-433A-A7CB-8EC104FBBF75}" type="presParOf" srcId="{4B0294B1-C022-496C-AEC1-DF0DE5D3892D}" destId="{0D3BED91-41E2-476F-93A5-F537B8082827}" srcOrd="3" destOrd="0" presId="urn:microsoft.com/office/officeart/2005/8/layout/radial2"/>
    <dgm:cxn modelId="{B320283A-31CA-422A-B5C8-8065F7F41555}" type="presParOf" srcId="{4B0294B1-C022-496C-AEC1-DF0DE5D3892D}" destId="{7A81DA8B-A271-4EBF-9057-638E577C32D8}" srcOrd="4" destOrd="0" presId="urn:microsoft.com/office/officeart/2005/8/layout/radial2"/>
    <dgm:cxn modelId="{E5E655D2-D730-444A-A64D-2508DADD66EF}" type="presParOf" srcId="{7A81DA8B-A271-4EBF-9057-638E577C32D8}" destId="{B36190F7-8D53-4633-86DA-71B1D9714FBF}" srcOrd="0" destOrd="0" presId="urn:microsoft.com/office/officeart/2005/8/layout/radial2"/>
    <dgm:cxn modelId="{D2A2B0F7-0031-43BD-84AC-F5AB7F4DFC5E}" type="presParOf" srcId="{7A81DA8B-A271-4EBF-9057-638E577C32D8}" destId="{592C84BA-94BA-4801-BA29-A00F45879611}" srcOrd="1" destOrd="0" presId="urn:microsoft.com/office/officeart/2005/8/layout/radial2"/>
    <dgm:cxn modelId="{342FA3C2-BF41-43F3-A2C4-533FDD5CA92B}" type="presParOf" srcId="{4B0294B1-C022-496C-AEC1-DF0DE5D3892D}" destId="{A3E2AF74-DE02-438A-ACE8-A388D365BA04}" srcOrd="5" destOrd="0" presId="urn:microsoft.com/office/officeart/2005/8/layout/radial2"/>
    <dgm:cxn modelId="{483C4846-264D-4464-A5A2-FC780D4ED712}" type="presParOf" srcId="{4B0294B1-C022-496C-AEC1-DF0DE5D3892D}" destId="{33381899-729E-47AF-A4F5-B10EE9206165}" srcOrd="6" destOrd="0" presId="urn:microsoft.com/office/officeart/2005/8/layout/radial2"/>
    <dgm:cxn modelId="{7FA31990-1D58-47CD-AACB-278C0A522941}" type="presParOf" srcId="{33381899-729E-47AF-A4F5-B10EE9206165}" destId="{BCC97774-AD33-47B8-89C3-D4369937AB2E}" srcOrd="0" destOrd="0" presId="urn:microsoft.com/office/officeart/2005/8/layout/radial2"/>
    <dgm:cxn modelId="{D5CD1A8E-D1F2-443E-8CBD-9DE672F5E712}" type="presParOf" srcId="{33381899-729E-47AF-A4F5-B10EE9206165}" destId="{BE554289-079B-480C-ADF5-2542970B007E}" srcOrd="1" destOrd="0" presId="urn:microsoft.com/office/officeart/2005/8/layout/radial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E7BF90-AC1F-4B03-9BFA-0D8C2130897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81B60E40-6084-4C56-9276-17EB52B8FFEE}">
      <dgm:prSet phldrT="[Text]"/>
      <dgm:spPr/>
      <dgm:t>
        <a:bodyPr/>
        <a:lstStyle/>
        <a:p>
          <a:r>
            <a:rPr lang="en-US"/>
            <a:t>Data Scientist</a:t>
          </a:r>
        </a:p>
      </dgm:t>
    </dgm:pt>
    <dgm:pt modelId="{26523100-C717-44E0-841F-89F31B2CEA36}" type="parTrans" cxnId="{6E6603BB-11F2-4C4B-BEBD-F8F3B4E141D3}">
      <dgm:prSet/>
      <dgm:spPr/>
      <dgm:t>
        <a:bodyPr/>
        <a:lstStyle/>
        <a:p>
          <a:endParaRPr lang="en-US"/>
        </a:p>
      </dgm:t>
    </dgm:pt>
    <dgm:pt modelId="{EB4D2CCE-6A99-44D6-964E-3690555E52A9}" type="sibTrans" cxnId="{6E6603BB-11F2-4C4B-BEBD-F8F3B4E141D3}">
      <dgm:prSet/>
      <dgm:spPr/>
      <dgm:t>
        <a:bodyPr/>
        <a:lstStyle/>
        <a:p>
          <a:endParaRPr lang="en-US"/>
        </a:p>
      </dgm:t>
    </dgm:pt>
    <dgm:pt modelId="{80E13C9E-A3FE-42CC-B8AC-53FE91DAF144}">
      <dgm:prSet phldrT="[Text]"/>
      <dgm:spPr/>
      <dgm:t>
        <a:bodyPr/>
        <a:lstStyle/>
        <a:p>
          <a:r>
            <a:rPr lang="en-US"/>
            <a:t>Examine </a:t>
          </a:r>
          <a:r>
            <a:rPr lang="en-US" b="1"/>
            <a:t>DATA</a:t>
          </a:r>
          <a:r>
            <a:rPr lang="en-US"/>
            <a:t> and provide </a:t>
          </a:r>
          <a:r>
            <a:rPr lang="en-US" b="1"/>
            <a:t>insights</a:t>
          </a:r>
        </a:p>
      </dgm:t>
    </dgm:pt>
    <dgm:pt modelId="{96BDD5D8-5059-4B3E-A2E9-64BEE6BFB0D4}" type="parTrans" cxnId="{5D60AF7B-311E-4AB1-A549-2A74518ADCF4}">
      <dgm:prSet/>
      <dgm:spPr/>
      <dgm:t>
        <a:bodyPr/>
        <a:lstStyle/>
        <a:p>
          <a:endParaRPr lang="en-US"/>
        </a:p>
      </dgm:t>
    </dgm:pt>
    <dgm:pt modelId="{BD76C921-B336-47D7-ACAF-829D7A1420E1}" type="sibTrans" cxnId="{5D60AF7B-311E-4AB1-A549-2A74518ADCF4}">
      <dgm:prSet/>
      <dgm:spPr/>
      <dgm:t>
        <a:bodyPr/>
        <a:lstStyle/>
        <a:p>
          <a:endParaRPr lang="en-US"/>
        </a:p>
      </dgm:t>
    </dgm:pt>
    <dgm:pt modelId="{3841DD04-DB75-497C-AD73-4AA6F5138550}">
      <dgm:prSet phldrT="[Text]"/>
      <dgm:spPr/>
      <dgm:t>
        <a:bodyPr/>
        <a:lstStyle/>
        <a:p>
          <a:r>
            <a:rPr lang="en-US"/>
            <a:t>Make </a:t>
          </a:r>
          <a:r>
            <a:rPr lang="en-US" b="1"/>
            <a:t>Presentations</a:t>
          </a:r>
          <a:r>
            <a:rPr lang="en-US"/>
            <a:t> to executive.</a:t>
          </a:r>
        </a:p>
      </dgm:t>
    </dgm:pt>
    <dgm:pt modelId="{9EC7C419-7D87-4439-91DB-7DDF17E89E0F}" type="parTrans" cxnId="{4A88FD1D-47EC-4E47-9FBE-9E63E3D693A2}">
      <dgm:prSet/>
      <dgm:spPr/>
      <dgm:t>
        <a:bodyPr/>
        <a:lstStyle/>
        <a:p>
          <a:endParaRPr lang="en-US"/>
        </a:p>
      </dgm:t>
    </dgm:pt>
    <dgm:pt modelId="{44F6EA87-0080-47E7-A3A1-4CBA5C1725DE}" type="sibTrans" cxnId="{4A88FD1D-47EC-4E47-9FBE-9E63E3D693A2}">
      <dgm:prSet/>
      <dgm:spPr/>
      <dgm:t>
        <a:bodyPr/>
        <a:lstStyle/>
        <a:p>
          <a:endParaRPr lang="en-US"/>
        </a:p>
      </dgm:t>
    </dgm:pt>
    <dgm:pt modelId="{E64D8002-39DA-4F40-93D9-17ACC09C882A}">
      <dgm:prSet phldrT="[Text]"/>
      <dgm:spPr/>
      <dgm:t>
        <a:bodyPr/>
        <a:lstStyle/>
        <a:p>
          <a:r>
            <a:rPr lang="en-US" sz="3400"/>
            <a:t>Data Engineer</a:t>
          </a:r>
        </a:p>
      </dgm:t>
    </dgm:pt>
    <dgm:pt modelId="{4FDE927A-EA02-4CA4-814D-673FF1F3749A}" type="parTrans" cxnId="{4FD4F8D0-157E-4D85-ACB8-B898EA8FBEF9}">
      <dgm:prSet/>
      <dgm:spPr/>
      <dgm:t>
        <a:bodyPr/>
        <a:lstStyle/>
        <a:p>
          <a:endParaRPr lang="en-US"/>
        </a:p>
      </dgm:t>
    </dgm:pt>
    <dgm:pt modelId="{22756B12-51DB-4B93-A44E-7DF2F85580A9}" type="sibTrans" cxnId="{4FD4F8D0-157E-4D85-ACB8-B898EA8FBEF9}">
      <dgm:prSet/>
      <dgm:spPr/>
      <dgm:t>
        <a:bodyPr/>
        <a:lstStyle/>
        <a:p>
          <a:endParaRPr lang="en-US"/>
        </a:p>
      </dgm:t>
    </dgm:pt>
    <dgm:pt modelId="{01EDB9CE-2E80-4EBC-8095-CC148FC91E9B}">
      <dgm:prSet phldrT="[Text]"/>
      <dgm:spPr/>
      <dgm:t>
        <a:bodyPr/>
        <a:lstStyle/>
        <a:p>
          <a:r>
            <a:rPr lang="en-US"/>
            <a:t>To make sure Data is </a:t>
          </a:r>
          <a:r>
            <a:rPr lang="en-US" b="1"/>
            <a:t>safe and easily accessible </a:t>
          </a:r>
          <a:r>
            <a:rPr lang="en-US"/>
            <a:t>because Data will be in</a:t>
          </a:r>
          <a:r>
            <a:rPr lang="en-US" b="1"/>
            <a:t> bulk.</a:t>
          </a:r>
          <a:endParaRPr lang="en-US"/>
        </a:p>
      </dgm:t>
    </dgm:pt>
    <dgm:pt modelId="{B9B69310-E57F-4305-B72D-8A00EDA21A8A}" type="parTrans" cxnId="{396E3F7E-9490-47DD-B98D-A14DD99BBEF5}">
      <dgm:prSet/>
      <dgm:spPr/>
      <dgm:t>
        <a:bodyPr/>
        <a:lstStyle/>
        <a:p>
          <a:endParaRPr lang="en-US"/>
        </a:p>
      </dgm:t>
    </dgm:pt>
    <dgm:pt modelId="{181B3A80-44D5-4D4B-BDCA-31157C8BCD87}" type="sibTrans" cxnId="{396E3F7E-9490-47DD-B98D-A14DD99BBEF5}">
      <dgm:prSet/>
      <dgm:spPr/>
      <dgm:t>
        <a:bodyPr/>
        <a:lstStyle/>
        <a:p>
          <a:endParaRPr lang="en-US"/>
        </a:p>
      </dgm:t>
    </dgm:pt>
    <dgm:pt modelId="{08B5BDBE-A4B0-4C20-85D1-2D3FDCA2F87D}">
      <dgm:prSet phldrT="[Text]"/>
      <dgm:spPr/>
      <dgm:t>
        <a:bodyPr/>
        <a:lstStyle/>
        <a:p>
          <a:r>
            <a:rPr lang="en-US"/>
            <a:t>AI Product Manager</a:t>
          </a:r>
        </a:p>
      </dgm:t>
    </dgm:pt>
    <dgm:pt modelId="{E8EF01D9-55AB-4F70-A9FA-B5F6F258FC0F}" type="parTrans" cxnId="{DC877380-C1B8-4058-8342-4DBFFE4F5F92}">
      <dgm:prSet/>
      <dgm:spPr/>
      <dgm:t>
        <a:bodyPr/>
        <a:lstStyle/>
        <a:p>
          <a:endParaRPr lang="en-US"/>
        </a:p>
      </dgm:t>
    </dgm:pt>
    <dgm:pt modelId="{535FBA00-C61A-4F7D-BF2E-C8A004261424}" type="sibTrans" cxnId="{DC877380-C1B8-4058-8342-4DBFFE4F5F92}">
      <dgm:prSet/>
      <dgm:spPr/>
      <dgm:t>
        <a:bodyPr/>
        <a:lstStyle/>
        <a:p>
          <a:endParaRPr lang="en-US"/>
        </a:p>
      </dgm:t>
    </dgm:pt>
    <dgm:pt modelId="{E7AC8F0F-D70D-44E0-89D5-409BFDE646C5}">
      <dgm:prSet phldrT="[Text]"/>
      <dgm:spPr/>
      <dgm:t>
        <a:bodyPr/>
        <a:lstStyle/>
        <a:p>
          <a:r>
            <a:rPr lang="en-US"/>
            <a:t>Helps what to build</a:t>
          </a:r>
        </a:p>
      </dgm:t>
    </dgm:pt>
    <dgm:pt modelId="{EA0787A2-7239-4356-A438-3A8FC35F3695}" type="parTrans" cxnId="{FC2F7ED8-6DBC-41F1-BB3B-5B6347559ACB}">
      <dgm:prSet/>
      <dgm:spPr/>
      <dgm:t>
        <a:bodyPr/>
        <a:lstStyle/>
        <a:p>
          <a:endParaRPr lang="en-US"/>
        </a:p>
      </dgm:t>
    </dgm:pt>
    <dgm:pt modelId="{E0B654A5-650E-469C-BBE1-088B71430248}" type="sibTrans" cxnId="{FC2F7ED8-6DBC-41F1-BB3B-5B6347559ACB}">
      <dgm:prSet/>
      <dgm:spPr/>
      <dgm:t>
        <a:bodyPr/>
        <a:lstStyle/>
        <a:p>
          <a:endParaRPr lang="en-US"/>
        </a:p>
      </dgm:t>
    </dgm:pt>
    <dgm:pt modelId="{E2F7B0EA-BDF6-4AB6-9985-E033DD84AB80}">
      <dgm:prSet phldrT="[Text]"/>
      <dgm:spPr/>
      <dgm:t>
        <a:bodyPr/>
        <a:lstStyle/>
        <a:p>
          <a:r>
            <a:rPr lang="en-US"/>
            <a:t>Tells what is feasible.</a:t>
          </a:r>
        </a:p>
      </dgm:t>
    </dgm:pt>
    <dgm:pt modelId="{2B9C03DD-7505-4937-858D-1A9C2C5FDD7B}" type="parTrans" cxnId="{AFEF1F4C-3BCB-4BA5-BA80-5847F58C9F14}">
      <dgm:prSet/>
      <dgm:spPr/>
      <dgm:t>
        <a:bodyPr/>
        <a:lstStyle/>
        <a:p>
          <a:endParaRPr lang="en-US"/>
        </a:p>
      </dgm:t>
    </dgm:pt>
    <dgm:pt modelId="{A3E067F8-9725-4509-89EE-35EE87F7C6BE}" type="sibTrans" cxnId="{AFEF1F4C-3BCB-4BA5-BA80-5847F58C9F14}">
      <dgm:prSet/>
      <dgm:spPr/>
      <dgm:t>
        <a:bodyPr/>
        <a:lstStyle/>
        <a:p>
          <a:endParaRPr lang="en-US"/>
        </a:p>
      </dgm:t>
    </dgm:pt>
    <dgm:pt modelId="{FAB88E93-2005-4D24-8446-AAAB2B7A2E2A}">
      <dgm:prSet phldrT="[Text]"/>
      <dgm:spPr/>
      <dgm:t>
        <a:bodyPr/>
        <a:lstStyle/>
        <a:p>
          <a:r>
            <a:rPr lang="en-US" sz="2600"/>
            <a:t>Organize</a:t>
          </a:r>
          <a:r>
            <a:rPr lang="en-US" sz="2600" b="1"/>
            <a:t> DATA</a:t>
          </a:r>
        </a:p>
      </dgm:t>
    </dgm:pt>
    <dgm:pt modelId="{C03D2486-090E-49F1-A17D-56065C800AE5}" type="parTrans" cxnId="{1F61FD56-6A6C-466A-80DC-2F2AB850D93D}">
      <dgm:prSet/>
      <dgm:spPr/>
      <dgm:t>
        <a:bodyPr/>
        <a:lstStyle/>
        <a:p>
          <a:endParaRPr lang="en-US"/>
        </a:p>
      </dgm:t>
    </dgm:pt>
    <dgm:pt modelId="{5C74E2FD-F6FA-4085-B207-8E4A47CDEE92}" type="sibTrans" cxnId="{1F61FD56-6A6C-466A-80DC-2F2AB850D93D}">
      <dgm:prSet/>
      <dgm:spPr/>
      <dgm:t>
        <a:bodyPr/>
        <a:lstStyle/>
        <a:p>
          <a:endParaRPr lang="en-US"/>
        </a:p>
      </dgm:t>
    </dgm:pt>
    <dgm:pt modelId="{6544A741-3975-4B4B-A2FE-3F05C9A8AD86}">
      <dgm:prSet phldrT="[Text]"/>
      <dgm:spPr/>
      <dgm:t>
        <a:bodyPr/>
        <a:lstStyle/>
        <a:p>
          <a:endParaRPr lang="en-US"/>
        </a:p>
      </dgm:t>
    </dgm:pt>
    <dgm:pt modelId="{5A3B403A-1F2E-4B1F-9173-98C0CF14DD31}" type="parTrans" cxnId="{BD98FBF8-01F9-4A38-8548-539DF4DC88DC}">
      <dgm:prSet/>
      <dgm:spPr/>
      <dgm:t>
        <a:bodyPr/>
        <a:lstStyle/>
        <a:p>
          <a:endParaRPr lang="en-US"/>
        </a:p>
      </dgm:t>
    </dgm:pt>
    <dgm:pt modelId="{DF9814C3-432A-4DE2-ADF9-CE5C5AD908BB}" type="sibTrans" cxnId="{BD98FBF8-01F9-4A38-8548-539DF4DC88DC}">
      <dgm:prSet/>
      <dgm:spPr/>
      <dgm:t>
        <a:bodyPr/>
        <a:lstStyle/>
        <a:p>
          <a:endParaRPr lang="en-US"/>
        </a:p>
      </dgm:t>
    </dgm:pt>
    <dgm:pt modelId="{D1A42ACC-19C9-48B6-A71D-631206E54505}">
      <dgm:prSet phldrT="[Text]"/>
      <dgm:spPr/>
      <dgm:t>
        <a:bodyPr/>
        <a:lstStyle/>
        <a:p>
          <a:r>
            <a:rPr lang="en-US"/>
            <a:t>Tells what is valuable</a:t>
          </a:r>
        </a:p>
      </dgm:t>
    </dgm:pt>
    <dgm:pt modelId="{B3BF9163-FFA3-49A5-8DDF-CFAE645E17E9}" type="parTrans" cxnId="{707F9C7A-C054-4F6B-99F2-DE8ABBC4E050}">
      <dgm:prSet/>
      <dgm:spPr/>
      <dgm:t>
        <a:bodyPr/>
        <a:lstStyle/>
        <a:p>
          <a:endParaRPr lang="en-US"/>
        </a:p>
      </dgm:t>
    </dgm:pt>
    <dgm:pt modelId="{FBF2CC66-6F76-4B19-A3BF-B59D673F5F4E}" type="sibTrans" cxnId="{707F9C7A-C054-4F6B-99F2-DE8ABBC4E050}">
      <dgm:prSet/>
      <dgm:spPr/>
      <dgm:t>
        <a:bodyPr/>
        <a:lstStyle/>
        <a:p>
          <a:endParaRPr lang="en-US"/>
        </a:p>
      </dgm:t>
    </dgm:pt>
    <dgm:pt modelId="{85BA2B58-5F06-43D2-94C2-0AF3903F539C}" type="pres">
      <dgm:prSet presAssocID="{0BE7BF90-AC1F-4B03-9BFA-0D8C21308970}" presName="composite" presStyleCnt="0">
        <dgm:presLayoutVars>
          <dgm:chMax val="5"/>
          <dgm:dir/>
          <dgm:animLvl val="ctr"/>
          <dgm:resizeHandles val="exact"/>
        </dgm:presLayoutVars>
      </dgm:prSet>
      <dgm:spPr/>
      <dgm:t>
        <a:bodyPr/>
        <a:lstStyle/>
        <a:p>
          <a:endParaRPr lang="en-US"/>
        </a:p>
      </dgm:t>
    </dgm:pt>
    <dgm:pt modelId="{4B0294B1-C022-496C-AEC1-DF0DE5D3892D}" type="pres">
      <dgm:prSet presAssocID="{0BE7BF90-AC1F-4B03-9BFA-0D8C21308970}" presName="cycle" presStyleCnt="0"/>
      <dgm:spPr/>
    </dgm:pt>
    <dgm:pt modelId="{428A1EC0-3C39-4E23-9D6E-6FE28494BBF4}" type="pres">
      <dgm:prSet presAssocID="{0BE7BF90-AC1F-4B03-9BFA-0D8C21308970}" presName="centerShape" presStyleCnt="0"/>
      <dgm:spPr/>
    </dgm:pt>
    <dgm:pt modelId="{688B5199-0910-4949-802D-FB8F3FF5574C}" type="pres">
      <dgm:prSet presAssocID="{0BE7BF90-AC1F-4B03-9BFA-0D8C21308970}" presName="connSite" presStyleLbl="node1" presStyleIdx="0" presStyleCnt="4"/>
      <dgm:spPr/>
    </dgm:pt>
    <dgm:pt modelId="{B858CC05-CB4E-492C-A6B0-6177E4C0CC37}" type="pres">
      <dgm:prSet presAssocID="{0BE7BF90-AC1F-4B03-9BFA-0D8C21308970}" presName="visible" presStyleLbl="node1" presStyleIdx="0" presStyleCnt="4"/>
      <dgm:spPr/>
    </dgm:pt>
    <dgm:pt modelId="{E5B00FB9-D5FC-44AF-8F0F-8F6476BA6324}" type="pres">
      <dgm:prSet presAssocID="{26523100-C717-44E0-841F-89F31B2CEA36}" presName="Name25" presStyleLbl="parChTrans1D1" presStyleIdx="0" presStyleCnt="3"/>
      <dgm:spPr/>
      <dgm:t>
        <a:bodyPr/>
        <a:lstStyle/>
        <a:p>
          <a:endParaRPr lang="en-US"/>
        </a:p>
      </dgm:t>
    </dgm:pt>
    <dgm:pt modelId="{79199288-570E-4ECC-A696-A08E7C9FD9E5}" type="pres">
      <dgm:prSet presAssocID="{81B60E40-6084-4C56-9276-17EB52B8FFEE}" presName="node" presStyleCnt="0"/>
      <dgm:spPr/>
    </dgm:pt>
    <dgm:pt modelId="{3300A895-4517-4D35-9AA9-7C74A58C5704}" type="pres">
      <dgm:prSet presAssocID="{81B60E40-6084-4C56-9276-17EB52B8FFEE}" presName="parentNode" presStyleLbl="node1" presStyleIdx="1" presStyleCnt="4">
        <dgm:presLayoutVars>
          <dgm:chMax val="1"/>
          <dgm:bulletEnabled val="1"/>
        </dgm:presLayoutVars>
      </dgm:prSet>
      <dgm:spPr/>
      <dgm:t>
        <a:bodyPr/>
        <a:lstStyle/>
        <a:p>
          <a:endParaRPr lang="en-US"/>
        </a:p>
      </dgm:t>
    </dgm:pt>
    <dgm:pt modelId="{A4CC7A04-DF2B-4D63-8780-7F60D89BF2D2}" type="pres">
      <dgm:prSet presAssocID="{81B60E40-6084-4C56-9276-17EB52B8FFEE}" presName="childNode" presStyleLbl="revTx" presStyleIdx="0" presStyleCnt="3">
        <dgm:presLayoutVars>
          <dgm:bulletEnabled val="1"/>
        </dgm:presLayoutVars>
      </dgm:prSet>
      <dgm:spPr/>
      <dgm:t>
        <a:bodyPr/>
        <a:lstStyle/>
        <a:p>
          <a:endParaRPr lang="en-US"/>
        </a:p>
      </dgm:t>
    </dgm:pt>
    <dgm:pt modelId="{AEE73C09-B2B1-4FF0-B751-24112932693D}" type="pres">
      <dgm:prSet presAssocID="{4FDE927A-EA02-4CA4-814D-673FF1F3749A}" presName="Name25" presStyleLbl="parChTrans1D1" presStyleIdx="1" presStyleCnt="3"/>
      <dgm:spPr/>
      <dgm:t>
        <a:bodyPr/>
        <a:lstStyle/>
        <a:p>
          <a:endParaRPr lang="en-US"/>
        </a:p>
      </dgm:t>
    </dgm:pt>
    <dgm:pt modelId="{F1C03670-85ED-419A-9ED0-027C999D5CC2}" type="pres">
      <dgm:prSet presAssocID="{E64D8002-39DA-4F40-93D9-17ACC09C882A}" presName="node" presStyleCnt="0"/>
      <dgm:spPr/>
    </dgm:pt>
    <dgm:pt modelId="{B3AA3F8B-C585-44A7-B8BD-68BC4D453551}" type="pres">
      <dgm:prSet presAssocID="{E64D8002-39DA-4F40-93D9-17ACC09C882A}" presName="parentNode" presStyleLbl="node1" presStyleIdx="2" presStyleCnt="4">
        <dgm:presLayoutVars>
          <dgm:chMax val="1"/>
          <dgm:bulletEnabled val="1"/>
        </dgm:presLayoutVars>
      </dgm:prSet>
      <dgm:spPr/>
      <dgm:t>
        <a:bodyPr/>
        <a:lstStyle/>
        <a:p>
          <a:endParaRPr lang="en-US"/>
        </a:p>
      </dgm:t>
    </dgm:pt>
    <dgm:pt modelId="{2925C9B4-45CA-41C6-819F-2BD93189A2C0}" type="pres">
      <dgm:prSet presAssocID="{E64D8002-39DA-4F40-93D9-17ACC09C882A}" presName="childNode" presStyleLbl="revTx" presStyleIdx="1" presStyleCnt="3">
        <dgm:presLayoutVars>
          <dgm:bulletEnabled val="1"/>
        </dgm:presLayoutVars>
      </dgm:prSet>
      <dgm:spPr/>
      <dgm:t>
        <a:bodyPr/>
        <a:lstStyle/>
        <a:p>
          <a:endParaRPr lang="en-US"/>
        </a:p>
      </dgm:t>
    </dgm:pt>
    <dgm:pt modelId="{A3E2AF74-DE02-438A-ACE8-A388D365BA04}" type="pres">
      <dgm:prSet presAssocID="{E8EF01D9-55AB-4F70-A9FA-B5F6F258FC0F}" presName="Name25" presStyleLbl="parChTrans1D1" presStyleIdx="2" presStyleCnt="3"/>
      <dgm:spPr/>
      <dgm:t>
        <a:bodyPr/>
        <a:lstStyle/>
        <a:p>
          <a:endParaRPr lang="en-US"/>
        </a:p>
      </dgm:t>
    </dgm:pt>
    <dgm:pt modelId="{33381899-729E-47AF-A4F5-B10EE9206165}" type="pres">
      <dgm:prSet presAssocID="{08B5BDBE-A4B0-4C20-85D1-2D3FDCA2F87D}" presName="node" presStyleCnt="0"/>
      <dgm:spPr/>
    </dgm:pt>
    <dgm:pt modelId="{BCC97774-AD33-47B8-89C3-D4369937AB2E}" type="pres">
      <dgm:prSet presAssocID="{08B5BDBE-A4B0-4C20-85D1-2D3FDCA2F87D}" presName="parentNode" presStyleLbl="node1" presStyleIdx="3" presStyleCnt="4">
        <dgm:presLayoutVars>
          <dgm:chMax val="1"/>
          <dgm:bulletEnabled val="1"/>
        </dgm:presLayoutVars>
      </dgm:prSet>
      <dgm:spPr/>
      <dgm:t>
        <a:bodyPr/>
        <a:lstStyle/>
        <a:p>
          <a:endParaRPr lang="en-US"/>
        </a:p>
      </dgm:t>
    </dgm:pt>
    <dgm:pt modelId="{BE554289-079B-480C-ADF5-2542970B007E}" type="pres">
      <dgm:prSet presAssocID="{08B5BDBE-A4B0-4C20-85D1-2D3FDCA2F87D}" presName="childNode" presStyleLbl="revTx" presStyleIdx="2" presStyleCnt="3">
        <dgm:presLayoutVars>
          <dgm:bulletEnabled val="1"/>
        </dgm:presLayoutVars>
      </dgm:prSet>
      <dgm:spPr/>
      <dgm:t>
        <a:bodyPr/>
        <a:lstStyle/>
        <a:p>
          <a:endParaRPr lang="en-US"/>
        </a:p>
      </dgm:t>
    </dgm:pt>
  </dgm:ptLst>
  <dgm:cxnLst>
    <dgm:cxn modelId="{4A88FD1D-47EC-4E47-9FBE-9E63E3D693A2}" srcId="{81B60E40-6084-4C56-9276-17EB52B8FFEE}" destId="{3841DD04-DB75-497C-AD73-4AA6F5138550}" srcOrd="1" destOrd="0" parTransId="{9EC7C419-7D87-4439-91DB-7DDF17E89E0F}" sibTransId="{44F6EA87-0080-47E7-A3A1-4CBA5C1725DE}"/>
    <dgm:cxn modelId="{6E6603BB-11F2-4C4B-BEBD-F8F3B4E141D3}" srcId="{0BE7BF90-AC1F-4B03-9BFA-0D8C21308970}" destId="{81B60E40-6084-4C56-9276-17EB52B8FFEE}" srcOrd="0" destOrd="0" parTransId="{26523100-C717-44E0-841F-89F31B2CEA36}" sibTransId="{EB4D2CCE-6A99-44D6-964E-3690555E52A9}"/>
    <dgm:cxn modelId="{8EED8319-CED7-420B-9127-E24C773E51D0}" type="presOf" srcId="{81B60E40-6084-4C56-9276-17EB52B8FFEE}" destId="{3300A895-4517-4D35-9AA9-7C74A58C5704}" srcOrd="0" destOrd="0" presId="urn:microsoft.com/office/officeart/2005/8/layout/radial2"/>
    <dgm:cxn modelId="{602BDFDB-D77B-46E5-9E44-ABB8B85E197D}" type="presOf" srcId="{E2F7B0EA-BDF6-4AB6-9985-E033DD84AB80}" destId="{BE554289-079B-480C-ADF5-2542970B007E}" srcOrd="0" destOrd="1" presId="urn:microsoft.com/office/officeart/2005/8/layout/radial2"/>
    <dgm:cxn modelId="{0A863A32-7F92-402F-A754-5233B302CEB8}" type="presOf" srcId="{08B5BDBE-A4B0-4C20-85D1-2D3FDCA2F87D}" destId="{BCC97774-AD33-47B8-89C3-D4369937AB2E}" srcOrd="0" destOrd="0" presId="urn:microsoft.com/office/officeart/2005/8/layout/radial2"/>
    <dgm:cxn modelId="{5D60AF7B-311E-4AB1-A549-2A74518ADCF4}" srcId="{81B60E40-6084-4C56-9276-17EB52B8FFEE}" destId="{80E13C9E-A3FE-42CC-B8AC-53FE91DAF144}" srcOrd="0" destOrd="0" parTransId="{96BDD5D8-5059-4B3E-A2E9-64BEE6BFB0D4}" sibTransId="{BD76C921-B336-47D7-ACAF-829D7A1420E1}"/>
    <dgm:cxn modelId="{8D54B4B2-B058-4B9D-9121-AF26109CEAC1}" type="presOf" srcId="{E8EF01D9-55AB-4F70-A9FA-B5F6F258FC0F}" destId="{A3E2AF74-DE02-438A-ACE8-A388D365BA04}" srcOrd="0" destOrd="0" presId="urn:microsoft.com/office/officeart/2005/8/layout/radial2"/>
    <dgm:cxn modelId="{1CC30BCE-C85C-424D-9F70-ACC2E65EEA04}" type="presOf" srcId="{E64D8002-39DA-4F40-93D9-17ACC09C882A}" destId="{B3AA3F8B-C585-44A7-B8BD-68BC4D453551}" srcOrd="0" destOrd="0" presId="urn:microsoft.com/office/officeart/2005/8/layout/radial2"/>
    <dgm:cxn modelId="{257F50E4-35C7-44DD-BF91-FE6211B0750B}" type="presOf" srcId="{3841DD04-DB75-497C-AD73-4AA6F5138550}" destId="{A4CC7A04-DF2B-4D63-8780-7F60D89BF2D2}" srcOrd="0" destOrd="1" presId="urn:microsoft.com/office/officeart/2005/8/layout/radial2"/>
    <dgm:cxn modelId="{F5FBE075-4EE4-4B01-9EDD-9E3DAAF5B255}" type="presOf" srcId="{6544A741-3975-4B4B-A2FE-3F05C9A8AD86}" destId="{BE554289-079B-480C-ADF5-2542970B007E}" srcOrd="0" destOrd="3" presId="urn:microsoft.com/office/officeart/2005/8/layout/radial2"/>
    <dgm:cxn modelId="{DC877380-C1B8-4058-8342-4DBFFE4F5F92}" srcId="{0BE7BF90-AC1F-4B03-9BFA-0D8C21308970}" destId="{08B5BDBE-A4B0-4C20-85D1-2D3FDCA2F87D}" srcOrd="2" destOrd="0" parTransId="{E8EF01D9-55AB-4F70-A9FA-B5F6F258FC0F}" sibTransId="{535FBA00-C61A-4F7D-BF2E-C8A004261424}"/>
    <dgm:cxn modelId="{3E8F4499-27FF-42F7-BA92-23FFB8E31F80}" type="presOf" srcId="{4FDE927A-EA02-4CA4-814D-673FF1F3749A}" destId="{AEE73C09-B2B1-4FF0-B751-24112932693D}" srcOrd="0" destOrd="0" presId="urn:microsoft.com/office/officeart/2005/8/layout/radial2"/>
    <dgm:cxn modelId="{45C5119B-7E06-44F9-B43A-56CAAA4BBA89}" type="presOf" srcId="{80E13C9E-A3FE-42CC-B8AC-53FE91DAF144}" destId="{A4CC7A04-DF2B-4D63-8780-7F60D89BF2D2}" srcOrd="0" destOrd="0" presId="urn:microsoft.com/office/officeart/2005/8/layout/radial2"/>
    <dgm:cxn modelId="{4FD4F8D0-157E-4D85-ACB8-B898EA8FBEF9}" srcId="{0BE7BF90-AC1F-4B03-9BFA-0D8C21308970}" destId="{E64D8002-39DA-4F40-93D9-17ACC09C882A}" srcOrd="1" destOrd="0" parTransId="{4FDE927A-EA02-4CA4-814D-673FF1F3749A}" sibTransId="{22756B12-51DB-4B93-A44E-7DF2F85580A9}"/>
    <dgm:cxn modelId="{1F61FD56-6A6C-466A-80DC-2F2AB850D93D}" srcId="{E64D8002-39DA-4F40-93D9-17ACC09C882A}" destId="{FAB88E93-2005-4D24-8446-AAAB2B7A2E2A}" srcOrd="0" destOrd="0" parTransId="{C03D2486-090E-49F1-A17D-56065C800AE5}" sibTransId="{5C74E2FD-F6FA-4085-B207-8E4A47CDEE92}"/>
    <dgm:cxn modelId="{707F9C7A-C054-4F6B-99F2-DE8ABBC4E050}" srcId="{08B5BDBE-A4B0-4C20-85D1-2D3FDCA2F87D}" destId="{D1A42ACC-19C9-48B6-A71D-631206E54505}" srcOrd="2" destOrd="0" parTransId="{B3BF9163-FFA3-49A5-8DDF-CFAE645E17E9}" sibTransId="{FBF2CC66-6F76-4B19-A3BF-B59D673F5F4E}"/>
    <dgm:cxn modelId="{1CEF8F9F-8A3E-4CAF-8EA1-3B66177BBBC9}" type="presOf" srcId="{D1A42ACC-19C9-48B6-A71D-631206E54505}" destId="{BE554289-079B-480C-ADF5-2542970B007E}" srcOrd="0" destOrd="2" presId="urn:microsoft.com/office/officeart/2005/8/layout/radial2"/>
    <dgm:cxn modelId="{AFEF1F4C-3BCB-4BA5-BA80-5847F58C9F14}" srcId="{08B5BDBE-A4B0-4C20-85D1-2D3FDCA2F87D}" destId="{E2F7B0EA-BDF6-4AB6-9985-E033DD84AB80}" srcOrd="1" destOrd="0" parTransId="{2B9C03DD-7505-4937-858D-1A9C2C5FDD7B}" sibTransId="{A3E067F8-9725-4509-89EE-35EE87F7C6BE}"/>
    <dgm:cxn modelId="{D299DCF2-3388-4263-9CAE-9838B911F7EB}" type="presOf" srcId="{01EDB9CE-2E80-4EBC-8095-CC148FC91E9B}" destId="{2925C9B4-45CA-41C6-819F-2BD93189A2C0}" srcOrd="0" destOrd="1" presId="urn:microsoft.com/office/officeart/2005/8/layout/radial2"/>
    <dgm:cxn modelId="{8CF85C1F-8E14-4AEB-ABD8-1ED217095554}" type="presOf" srcId="{0BE7BF90-AC1F-4B03-9BFA-0D8C21308970}" destId="{85BA2B58-5F06-43D2-94C2-0AF3903F539C}" srcOrd="0" destOrd="0" presId="urn:microsoft.com/office/officeart/2005/8/layout/radial2"/>
    <dgm:cxn modelId="{BD98FBF8-01F9-4A38-8548-539DF4DC88DC}" srcId="{08B5BDBE-A4B0-4C20-85D1-2D3FDCA2F87D}" destId="{6544A741-3975-4B4B-A2FE-3F05C9A8AD86}" srcOrd="3" destOrd="0" parTransId="{5A3B403A-1F2E-4B1F-9173-98C0CF14DD31}" sibTransId="{DF9814C3-432A-4DE2-ADF9-CE5C5AD908BB}"/>
    <dgm:cxn modelId="{AE8C377C-DE74-4ED2-AD39-22C646109222}" type="presOf" srcId="{FAB88E93-2005-4D24-8446-AAAB2B7A2E2A}" destId="{2925C9B4-45CA-41C6-819F-2BD93189A2C0}" srcOrd="0" destOrd="0" presId="urn:microsoft.com/office/officeart/2005/8/layout/radial2"/>
    <dgm:cxn modelId="{05CF3A50-0E3A-4CE5-BADC-245097ED8783}" type="presOf" srcId="{E7AC8F0F-D70D-44E0-89D5-409BFDE646C5}" destId="{BE554289-079B-480C-ADF5-2542970B007E}" srcOrd="0" destOrd="0" presId="urn:microsoft.com/office/officeart/2005/8/layout/radial2"/>
    <dgm:cxn modelId="{973A265E-0015-4021-8CE7-1ACE2430F771}" type="presOf" srcId="{26523100-C717-44E0-841F-89F31B2CEA36}" destId="{E5B00FB9-D5FC-44AF-8F0F-8F6476BA6324}" srcOrd="0" destOrd="0" presId="urn:microsoft.com/office/officeart/2005/8/layout/radial2"/>
    <dgm:cxn modelId="{FC2F7ED8-6DBC-41F1-BB3B-5B6347559ACB}" srcId="{08B5BDBE-A4B0-4C20-85D1-2D3FDCA2F87D}" destId="{E7AC8F0F-D70D-44E0-89D5-409BFDE646C5}" srcOrd="0" destOrd="0" parTransId="{EA0787A2-7239-4356-A438-3A8FC35F3695}" sibTransId="{E0B654A5-650E-469C-BBE1-088B71430248}"/>
    <dgm:cxn modelId="{396E3F7E-9490-47DD-B98D-A14DD99BBEF5}" srcId="{E64D8002-39DA-4F40-93D9-17ACC09C882A}" destId="{01EDB9CE-2E80-4EBC-8095-CC148FC91E9B}" srcOrd="1" destOrd="0" parTransId="{B9B69310-E57F-4305-B72D-8A00EDA21A8A}" sibTransId="{181B3A80-44D5-4D4B-BDCA-31157C8BCD87}"/>
    <dgm:cxn modelId="{0D4F47E5-17ED-4553-81A9-9649F4E744A5}" type="presParOf" srcId="{85BA2B58-5F06-43D2-94C2-0AF3903F539C}" destId="{4B0294B1-C022-496C-AEC1-DF0DE5D3892D}" srcOrd="0" destOrd="0" presId="urn:microsoft.com/office/officeart/2005/8/layout/radial2"/>
    <dgm:cxn modelId="{47CA75AA-1B83-4CB8-BCB6-9688845F817B}" type="presParOf" srcId="{4B0294B1-C022-496C-AEC1-DF0DE5D3892D}" destId="{428A1EC0-3C39-4E23-9D6E-6FE28494BBF4}" srcOrd="0" destOrd="0" presId="urn:microsoft.com/office/officeart/2005/8/layout/radial2"/>
    <dgm:cxn modelId="{8718F2A6-7347-4DDB-8AC1-757898AEE173}" type="presParOf" srcId="{428A1EC0-3C39-4E23-9D6E-6FE28494BBF4}" destId="{688B5199-0910-4949-802D-FB8F3FF5574C}" srcOrd="0" destOrd="0" presId="urn:microsoft.com/office/officeart/2005/8/layout/radial2"/>
    <dgm:cxn modelId="{C3432F0C-F719-4130-BF95-D9958A660060}" type="presParOf" srcId="{428A1EC0-3C39-4E23-9D6E-6FE28494BBF4}" destId="{B858CC05-CB4E-492C-A6B0-6177E4C0CC37}" srcOrd="1" destOrd="0" presId="urn:microsoft.com/office/officeart/2005/8/layout/radial2"/>
    <dgm:cxn modelId="{007C44AE-5D45-45AC-998A-10CB1F0DB08F}" type="presParOf" srcId="{4B0294B1-C022-496C-AEC1-DF0DE5D3892D}" destId="{E5B00FB9-D5FC-44AF-8F0F-8F6476BA6324}" srcOrd="1" destOrd="0" presId="urn:microsoft.com/office/officeart/2005/8/layout/radial2"/>
    <dgm:cxn modelId="{F039F010-DA80-4C9F-AF11-9A23D8AB59D9}" type="presParOf" srcId="{4B0294B1-C022-496C-AEC1-DF0DE5D3892D}" destId="{79199288-570E-4ECC-A696-A08E7C9FD9E5}" srcOrd="2" destOrd="0" presId="urn:microsoft.com/office/officeart/2005/8/layout/radial2"/>
    <dgm:cxn modelId="{6AEA247A-0643-450E-A9DA-2513CD339192}" type="presParOf" srcId="{79199288-570E-4ECC-A696-A08E7C9FD9E5}" destId="{3300A895-4517-4D35-9AA9-7C74A58C5704}" srcOrd="0" destOrd="0" presId="urn:microsoft.com/office/officeart/2005/8/layout/radial2"/>
    <dgm:cxn modelId="{73BA0AD2-4B0D-4F45-83FE-CA13785FB32E}" type="presParOf" srcId="{79199288-570E-4ECC-A696-A08E7C9FD9E5}" destId="{A4CC7A04-DF2B-4D63-8780-7F60D89BF2D2}" srcOrd="1" destOrd="0" presId="urn:microsoft.com/office/officeart/2005/8/layout/radial2"/>
    <dgm:cxn modelId="{B161C018-65CA-406D-A48B-95BEE6027B96}" type="presParOf" srcId="{4B0294B1-C022-496C-AEC1-DF0DE5D3892D}" destId="{AEE73C09-B2B1-4FF0-B751-24112932693D}" srcOrd="3" destOrd="0" presId="urn:microsoft.com/office/officeart/2005/8/layout/radial2"/>
    <dgm:cxn modelId="{CD86E6F9-4A6E-4912-A155-571D7DC2F0D5}" type="presParOf" srcId="{4B0294B1-C022-496C-AEC1-DF0DE5D3892D}" destId="{F1C03670-85ED-419A-9ED0-027C999D5CC2}" srcOrd="4" destOrd="0" presId="urn:microsoft.com/office/officeart/2005/8/layout/radial2"/>
    <dgm:cxn modelId="{A7059224-EA9A-43B0-8472-86F260DA8ADA}" type="presParOf" srcId="{F1C03670-85ED-419A-9ED0-027C999D5CC2}" destId="{B3AA3F8B-C585-44A7-B8BD-68BC4D453551}" srcOrd="0" destOrd="0" presId="urn:microsoft.com/office/officeart/2005/8/layout/radial2"/>
    <dgm:cxn modelId="{C0BA2890-1731-4C11-A0BC-9C1D328B24F8}" type="presParOf" srcId="{F1C03670-85ED-419A-9ED0-027C999D5CC2}" destId="{2925C9B4-45CA-41C6-819F-2BD93189A2C0}" srcOrd="1" destOrd="0" presId="urn:microsoft.com/office/officeart/2005/8/layout/radial2"/>
    <dgm:cxn modelId="{342FA3C2-BF41-43F3-A2C4-533FDD5CA92B}" type="presParOf" srcId="{4B0294B1-C022-496C-AEC1-DF0DE5D3892D}" destId="{A3E2AF74-DE02-438A-ACE8-A388D365BA04}" srcOrd="5" destOrd="0" presId="urn:microsoft.com/office/officeart/2005/8/layout/radial2"/>
    <dgm:cxn modelId="{483C4846-264D-4464-A5A2-FC780D4ED712}" type="presParOf" srcId="{4B0294B1-C022-496C-AEC1-DF0DE5D3892D}" destId="{33381899-729E-47AF-A4F5-B10EE9206165}" srcOrd="6" destOrd="0" presId="urn:microsoft.com/office/officeart/2005/8/layout/radial2"/>
    <dgm:cxn modelId="{7FA31990-1D58-47CD-AACB-278C0A522941}" type="presParOf" srcId="{33381899-729E-47AF-A4F5-B10EE9206165}" destId="{BCC97774-AD33-47B8-89C3-D4369937AB2E}" srcOrd="0" destOrd="0" presId="urn:microsoft.com/office/officeart/2005/8/layout/radial2"/>
    <dgm:cxn modelId="{D5CD1A8E-D1F2-443E-8CBD-9DE672F5E712}" type="presParOf" srcId="{33381899-729E-47AF-A4F5-B10EE9206165}" destId="{BE554289-079B-480C-ADF5-2542970B007E}" srcOrd="1" destOrd="0" presId="urn:microsoft.com/office/officeart/2005/8/layout/radial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F0D90F-37CA-4F5E-98D5-550AC3A6EDDD}" type="doc">
      <dgm:prSet loTypeId="urn:microsoft.com/office/officeart/2016/7/layout/VerticalHollowActionList" loCatId="List" qsTypeId="urn:microsoft.com/office/officeart/2005/8/quickstyle/simple2" qsCatId="simple" csTypeId="urn:microsoft.com/office/officeart/2005/8/colors/colorful5" csCatId="colorful" phldr="1"/>
      <dgm:spPr/>
      <dgm:t>
        <a:bodyPr/>
        <a:lstStyle/>
        <a:p>
          <a:endParaRPr lang="en-US"/>
        </a:p>
      </dgm:t>
    </dgm:pt>
    <dgm:pt modelId="{277B4B6A-1674-490D-9702-DEF24BE7343F}">
      <dgm:prSet/>
      <dgm:spPr/>
      <dgm:t>
        <a:bodyPr/>
        <a:lstStyle/>
        <a:p>
          <a:r>
            <a:rPr lang="en-US">
              <a:latin typeface="Century Gothic"/>
            </a:rPr>
            <a:t>Gaining Momentum</a:t>
          </a:r>
        </a:p>
      </dgm:t>
    </dgm:pt>
    <dgm:pt modelId="{66920F53-4558-4AC4-9FDE-D9C4789847E2}" type="parTrans" cxnId="{DF69B1A1-5FFA-498A-84BA-755722A79319}">
      <dgm:prSet/>
      <dgm:spPr/>
      <dgm:t>
        <a:bodyPr/>
        <a:lstStyle/>
        <a:p>
          <a:endParaRPr lang="en-US"/>
        </a:p>
      </dgm:t>
    </dgm:pt>
    <dgm:pt modelId="{0CF8E63E-3789-4FB4-AA42-EFEC7C195E09}" type="sibTrans" cxnId="{DF69B1A1-5FFA-498A-84BA-755722A79319}">
      <dgm:prSet/>
      <dgm:spPr/>
      <dgm:t>
        <a:bodyPr/>
        <a:lstStyle/>
        <a:p>
          <a:endParaRPr lang="en-US"/>
        </a:p>
      </dgm:t>
    </dgm:pt>
    <dgm:pt modelId="{86F2077F-E67E-4C24-ADCA-C5EB304D66E4}">
      <dgm:prSet/>
      <dgm:spPr/>
      <dgm:t>
        <a:bodyPr/>
        <a:lstStyle/>
        <a:p>
          <a:r>
            <a:rPr lang="en-US"/>
            <a:t>Execute pilot project to gain momentum.</a:t>
          </a:r>
        </a:p>
      </dgm:t>
    </dgm:pt>
    <dgm:pt modelId="{D256AC21-71DC-4D88-AC76-386B014DC7A9}" type="parTrans" cxnId="{38897B44-5C87-4949-92DE-63F7B134BD8E}">
      <dgm:prSet/>
      <dgm:spPr/>
      <dgm:t>
        <a:bodyPr/>
        <a:lstStyle/>
        <a:p>
          <a:endParaRPr lang="en-US"/>
        </a:p>
      </dgm:t>
    </dgm:pt>
    <dgm:pt modelId="{BF81497B-B6D5-4F3A-BC22-F709541294E2}" type="sibTrans" cxnId="{38897B44-5C87-4949-92DE-63F7B134BD8E}">
      <dgm:prSet/>
      <dgm:spPr/>
      <dgm:t>
        <a:bodyPr/>
        <a:lstStyle/>
        <a:p>
          <a:endParaRPr lang="en-US"/>
        </a:p>
      </dgm:t>
    </dgm:pt>
    <dgm:pt modelId="{403ED28B-FCAC-40E3-AC57-E65B8BFE2C4B}">
      <dgm:prSet/>
      <dgm:spPr/>
      <dgm:t>
        <a:bodyPr/>
        <a:lstStyle/>
        <a:p>
          <a:r>
            <a:rPr lang="en-US"/>
            <a:t>AI Team</a:t>
          </a:r>
        </a:p>
      </dgm:t>
    </dgm:pt>
    <dgm:pt modelId="{36B35949-495D-4E5F-96E5-57B73C20D9EE}" type="parTrans" cxnId="{7D751698-D830-4A17-A53F-821BE4E3A2C8}">
      <dgm:prSet/>
      <dgm:spPr/>
      <dgm:t>
        <a:bodyPr/>
        <a:lstStyle/>
        <a:p>
          <a:endParaRPr lang="en-US"/>
        </a:p>
      </dgm:t>
    </dgm:pt>
    <dgm:pt modelId="{58F9F745-16B8-4721-8AF9-C68E78A80188}" type="sibTrans" cxnId="{7D751698-D830-4A17-A53F-821BE4E3A2C8}">
      <dgm:prSet/>
      <dgm:spPr/>
      <dgm:t>
        <a:bodyPr/>
        <a:lstStyle/>
        <a:p>
          <a:endParaRPr lang="en-US"/>
        </a:p>
      </dgm:t>
    </dgm:pt>
    <dgm:pt modelId="{7FB409E2-833E-4A4F-AAC5-7F5A80718F8F}">
      <dgm:prSet/>
      <dgm:spPr/>
      <dgm:t>
        <a:bodyPr/>
        <a:lstStyle/>
        <a:p>
          <a:r>
            <a:rPr lang="en-US"/>
            <a:t>Build an in-house AI team.</a:t>
          </a:r>
        </a:p>
      </dgm:t>
    </dgm:pt>
    <dgm:pt modelId="{40E6019B-B2D6-4B4C-A1D9-FDE06B22255C}" type="parTrans" cxnId="{EEE8570A-8B0F-4BA2-AD48-ECFDBE085ADB}">
      <dgm:prSet/>
      <dgm:spPr/>
      <dgm:t>
        <a:bodyPr/>
        <a:lstStyle/>
        <a:p>
          <a:endParaRPr lang="en-US"/>
        </a:p>
      </dgm:t>
    </dgm:pt>
    <dgm:pt modelId="{F455694E-32B7-4131-B4DA-C1B45C436CEC}" type="sibTrans" cxnId="{EEE8570A-8B0F-4BA2-AD48-ECFDBE085ADB}">
      <dgm:prSet/>
      <dgm:spPr/>
      <dgm:t>
        <a:bodyPr/>
        <a:lstStyle/>
        <a:p>
          <a:endParaRPr lang="en-US"/>
        </a:p>
      </dgm:t>
    </dgm:pt>
    <dgm:pt modelId="{9C809EBE-0125-41C2-B37E-A8E563CCA5EC}">
      <dgm:prSet/>
      <dgm:spPr/>
      <dgm:t>
        <a:bodyPr/>
        <a:lstStyle/>
        <a:p>
          <a:r>
            <a:rPr lang="en-US"/>
            <a:t>Training</a:t>
          </a:r>
        </a:p>
      </dgm:t>
    </dgm:pt>
    <dgm:pt modelId="{02E15A78-BBEB-47AE-B16F-BFD685259A85}" type="parTrans" cxnId="{70A4F2A3-D905-4BD3-B518-8E15EA10EC6F}">
      <dgm:prSet/>
      <dgm:spPr/>
      <dgm:t>
        <a:bodyPr/>
        <a:lstStyle/>
        <a:p>
          <a:endParaRPr lang="en-US"/>
        </a:p>
      </dgm:t>
    </dgm:pt>
    <dgm:pt modelId="{F3D812AF-6DAD-4786-A16D-534B4754280E}" type="sibTrans" cxnId="{70A4F2A3-D905-4BD3-B518-8E15EA10EC6F}">
      <dgm:prSet/>
      <dgm:spPr/>
      <dgm:t>
        <a:bodyPr/>
        <a:lstStyle/>
        <a:p>
          <a:endParaRPr lang="en-US"/>
        </a:p>
      </dgm:t>
    </dgm:pt>
    <dgm:pt modelId="{41118436-58BC-4636-B1AC-E1068BB5F6A1}">
      <dgm:prSet/>
      <dgm:spPr/>
      <dgm:t>
        <a:bodyPr/>
        <a:lstStyle/>
        <a:p>
          <a:r>
            <a:rPr lang="en-US"/>
            <a:t>Provide broad AI Training</a:t>
          </a:r>
        </a:p>
      </dgm:t>
    </dgm:pt>
    <dgm:pt modelId="{3E3327D6-A10B-4F74-A29B-CD00736DB3CA}" type="parTrans" cxnId="{DF44AE44-D798-49AC-88F8-FE49FEAEE909}">
      <dgm:prSet/>
      <dgm:spPr/>
      <dgm:t>
        <a:bodyPr/>
        <a:lstStyle/>
        <a:p>
          <a:endParaRPr lang="en-US"/>
        </a:p>
      </dgm:t>
    </dgm:pt>
    <dgm:pt modelId="{2A7F07FD-7AD6-4730-9AC2-CA6939FE919D}" type="sibTrans" cxnId="{DF44AE44-D798-49AC-88F8-FE49FEAEE909}">
      <dgm:prSet/>
      <dgm:spPr/>
      <dgm:t>
        <a:bodyPr/>
        <a:lstStyle/>
        <a:p>
          <a:endParaRPr lang="en-US"/>
        </a:p>
      </dgm:t>
    </dgm:pt>
    <dgm:pt modelId="{56831F37-7FB4-4399-872D-874D15509086}">
      <dgm:prSet/>
      <dgm:spPr/>
      <dgm:t>
        <a:bodyPr/>
        <a:lstStyle/>
        <a:p>
          <a:r>
            <a:rPr lang="en-US"/>
            <a:t>Strategy</a:t>
          </a:r>
        </a:p>
      </dgm:t>
    </dgm:pt>
    <dgm:pt modelId="{16A45A65-B72F-4755-A6F3-65B6E6A0532D}" type="parTrans" cxnId="{7C968116-EBB5-471D-BFFE-B1B44D916AE8}">
      <dgm:prSet/>
      <dgm:spPr/>
    </dgm:pt>
    <dgm:pt modelId="{E8EFA6A8-A458-479E-9334-929621A01FB4}" type="sibTrans" cxnId="{7C968116-EBB5-471D-BFFE-B1B44D916AE8}">
      <dgm:prSet/>
      <dgm:spPr/>
      <dgm:t>
        <a:bodyPr/>
        <a:lstStyle/>
        <a:p>
          <a:endParaRPr lang="en-US"/>
        </a:p>
      </dgm:t>
    </dgm:pt>
    <dgm:pt modelId="{9937E127-E5D4-4E66-A747-FAD04988B5C5}">
      <dgm:prSet/>
      <dgm:spPr/>
      <dgm:t>
        <a:bodyPr/>
        <a:lstStyle/>
        <a:p>
          <a:r>
            <a:rPr lang="en-US"/>
            <a:t>Develop an AI strategy</a:t>
          </a:r>
        </a:p>
      </dgm:t>
    </dgm:pt>
    <dgm:pt modelId="{84E8EDF3-9D6E-4AEF-AF7F-1573E1B27B08}" type="parTrans" cxnId="{6B33DB50-D550-4D83-86C3-423BCF2CABED}">
      <dgm:prSet/>
      <dgm:spPr/>
    </dgm:pt>
    <dgm:pt modelId="{B66F08CD-7A05-4E23-9E4D-4570308BBDF8}" type="sibTrans" cxnId="{6B33DB50-D550-4D83-86C3-423BCF2CABED}">
      <dgm:prSet/>
      <dgm:spPr/>
      <dgm:t>
        <a:bodyPr/>
        <a:lstStyle/>
        <a:p>
          <a:endParaRPr lang="en-US"/>
        </a:p>
      </dgm:t>
    </dgm:pt>
    <dgm:pt modelId="{4235BFE2-5E2E-468E-8164-55B469AB7238}">
      <dgm:prSet/>
      <dgm:spPr/>
      <dgm:t>
        <a:bodyPr/>
        <a:lstStyle/>
        <a:p>
          <a:r>
            <a:rPr lang="en-US"/>
            <a:t>Communications</a:t>
          </a:r>
        </a:p>
      </dgm:t>
    </dgm:pt>
    <dgm:pt modelId="{2EA418A1-12EB-47D4-836B-E938EA74540A}" type="parTrans" cxnId="{25C6490D-F19A-4EAC-9F01-F0D2E9A336C8}">
      <dgm:prSet/>
      <dgm:spPr/>
    </dgm:pt>
    <dgm:pt modelId="{71CA4757-6F58-40E4-BE99-4CCE40A3DF7B}" type="sibTrans" cxnId="{25C6490D-F19A-4EAC-9F01-F0D2E9A336C8}">
      <dgm:prSet/>
      <dgm:spPr/>
      <dgm:t>
        <a:bodyPr/>
        <a:lstStyle/>
        <a:p>
          <a:endParaRPr lang="en-US"/>
        </a:p>
      </dgm:t>
    </dgm:pt>
    <dgm:pt modelId="{7AD6A3A8-1D5F-42C4-B858-D22C6642770F}">
      <dgm:prSet/>
      <dgm:spPr/>
      <dgm:t>
        <a:bodyPr/>
        <a:lstStyle/>
        <a:p>
          <a:r>
            <a:rPr lang="en-US"/>
            <a:t>Develop internal and external communication</a:t>
          </a:r>
        </a:p>
      </dgm:t>
    </dgm:pt>
    <dgm:pt modelId="{F89A20A8-68BC-423E-9C2F-6565D7B1467F}" type="parTrans" cxnId="{360F9AEE-A940-4CF9-A883-F76816E7C11A}">
      <dgm:prSet/>
      <dgm:spPr/>
    </dgm:pt>
    <dgm:pt modelId="{C6427406-BFCC-44A5-BD35-0C8B860DE60C}" type="sibTrans" cxnId="{360F9AEE-A940-4CF9-A883-F76816E7C11A}">
      <dgm:prSet/>
      <dgm:spPr/>
      <dgm:t>
        <a:bodyPr/>
        <a:lstStyle/>
        <a:p>
          <a:endParaRPr lang="en-US"/>
        </a:p>
      </dgm:t>
    </dgm:pt>
    <dgm:pt modelId="{21F3EC60-248F-4071-81E6-A6AA348031EC}" type="pres">
      <dgm:prSet presAssocID="{EDF0D90F-37CA-4F5E-98D5-550AC3A6EDDD}" presName="Name0" presStyleCnt="0">
        <dgm:presLayoutVars>
          <dgm:dir/>
          <dgm:animLvl val="lvl"/>
          <dgm:resizeHandles val="exact"/>
        </dgm:presLayoutVars>
      </dgm:prSet>
      <dgm:spPr/>
      <dgm:t>
        <a:bodyPr/>
        <a:lstStyle/>
        <a:p>
          <a:endParaRPr lang="en-US"/>
        </a:p>
      </dgm:t>
    </dgm:pt>
    <dgm:pt modelId="{59E5B59F-E965-4ED8-A51B-E860C4025618}" type="pres">
      <dgm:prSet presAssocID="{277B4B6A-1674-490D-9702-DEF24BE7343F}" presName="linNode" presStyleCnt="0"/>
      <dgm:spPr/>
    </dgm:pt>
    <dgm:pt modelId="{5E5866D0-1CB0-4F9B-880A-95421676584E}" type="pres">
      <dgm:prSet presAssocID="{277B4B6A-1674-490D-9702-DEF24BE7343F}" presName="parentText" presStyleLbl="solidFgAcc1" presStyleIdx="0" presStyleCnt="5">
        <dgm:presLayoutVars>
          <dgm:chMax val="1"/>
          <dgm:bulletEnabled/>
        </dgm:presLayoutVars>
      </dgm:prSet>
      <dgm:spPr/>
      <dgm:t>
        <a:bodyPr/>
        <a:lstStyle/>
        <a:p>
          <a:endParaRPr lang="en-US"/>
        </a:p>
      </dgm:t>
    </dgm:pt>
    <dgm:pt modelId="{E2BE180F-349B-4014-956F-49CAAFEDD89E}" type="pres">
      <dgm:prSet presAssocID="{277B4B6A-1674-490D-9702-DEF24BE7343F}" presName="descendantText" presStyleLbl="alignNode1" presStyleIdx="0" presStyleCnt="5">
        <dgm:presLayoutVars>
          <dgm:bulletEnabled/>
        </dgm:presLayoutVars>
      </dgm:prSet>
      <dgm:spPr/>
      <dgm:t>
        <a:bodyPr/>
        <a:lstStyle/>
        <a:p>
          <a:endParaRPr lang="en-US"/>
        </a:p>
      </dgm:t>
    </dgm:pt>
    <dgm:pt modelId="{1F4FAD8D-B228-4120-BDF5-EC0A7A10FE06}" type="pres">
      <dgm:prSet presAssocID="{0CF8E63E-3789-4FB4-AA42-EFEC7C195E09}" presName="sp" presStyleCnt="0"/>
      <dgm:spPr/>
    </dgm:pt>
    <dgm:pt modelId="{E145F2D0-20A1-4303-8E18-99D42AF1316A}" type="pres">
      <dgm:prSet presAssocID="{403ED28B-FCAC-40E3-AC57-E65B8BFE2C4B}" presName="linNode" presStyleCnt="0"/>
      <dgm:spPr/>
    </dgm:pt>
    <dgm:pt modelId="{630E1AFF-3CBF-47BB-B7A0-DB5765909EF1}" type="pres">
      <dgm:prSet presAssocID="{403ED28B-FCAC-40E3-AC57-E65B8BFE2C4B}" presName="parentText" presStyleLbl="solidFgAcc1" presStyleIdx="1" presStyleCnt="5">
        <dgm:presLayoutVars>
          <dgm:chMax val="1"/>
          <dgm:bulletEnabled/>
        </dgm:presLayoutVars>
      </dgm:prSet>
      <dgm:spPr/>
      <dgm:t>
        <a:bodyPr/>
        <a:lstStyle/>
        <a:p>
          <a:endParaRPr lang="en-US"/>
        </a:p>
      </dgm:t>
    </dgm:pt>
    <dgm:pt modelId="{EA416C71-F46C-48FC-90E5-7DC7F2BF7DA3}" type="pres">
      <dgm:prSet presAssocID="{403ED28B-FCAC-40E3-AC57-E65B8BFE2C4B}" presName="descendantText" presStyleLbl="alignNode1" presStyleIdx="1" presStyleCnt="5">
        <dgm:presLayoutVars>
          <dgm:bulletEnabled/>
        </dgm:presLayoutVars>
      </dgm:prSet>
      <dgm:spPr/>
      <dgm:t>
        <a:bodyPr/>
        <a:lstStyle/>
        <a:p>
          <a:endParaRPr lang="en-US"/>
        </a:p>
      </dgm:t>
    </dgm:pt>
    <dgm:pt modelId="{3D0FB9C9-E7F1-4CF2-8F8F-59598682817B}" type="pres">
      <dgm:prSet presAssocID="{58F9F745-16B8-4721-8AF9-C68E78A80188}" presName="sp" presStyleCnt="0"/>
      <dgm:spPr/>
    </dgm:pt>
    <dgm:pt modelId="{2692F38B-9C71-48EA-B595-231FC21D23E9}" type="pres">
      <dgm:prSet presAssocID="{9C809EBE-0125-41C2-B37E-A8E563CCA5EC}" presName="linNode" presStyleCnt="0"/>
      <dgm:spPr/>
    </dgm:pt>
    <dgm:pt modelId="{46E1FDBD-107D-4F42-BBAF-6BBB2C084E4D}" type="pres">
      <dgm:prSet presAssocID="{9C809EBE-0125-41C2-B37E-A8E563CCA5EC}" presName="parentText" presStyleLbl="solidFgAcc1" presStyleIdx="2" presStyleCnt="5">
        <dgm:presLayoutVars>
          <dgm:chMax val="1"/>
          <dgm:bulletEnabled/>
        </dgm:presLayoutVars>
      </dgm:prSet>
      <dgm:spPr/>
      <dgm:t>
        <a:bodyPr/>
        <a:lstStyle/>
        <a:p>
          <a:endParaRPr lang="en-US"/>
        </a:p>
      </dgm:t>
    </dgm:pt>
    <dgm:pt modelId="{E1A137DF-F580-4928-9CBF-7CBD5BEA3872}" type="pres">
      <dgm:prSet presAssocID="{9C809EBE-0125-41C2-B37E-A8E563CCA5EC}" presName="descendantText" presStyleLbl="alignNode1" presStyleIdx="2" presStyleCnt="5">
        <dgm:presLayoutVars>
          <dgm:bulletEnabled/>
        </dgm:presLayoutVars>
      </dgm:prSet>
      <dgm:spPr/>
      <dgm:t>
        <a:bodyPr/>
        <a:lstStyle/>
        <a:p>
          <a:endParaRPr lang="en-US"/>
        </a:p>
      </dgm:t>
    </dgm:pt>
    <dgm:pt modelId="{2BD3EFC2-EFA7-438B-A66C-6FA1826E20AC}" type="pres">
      <dgm:prSet presAssocID="{F3D812AF-6DAD-4786-A16D-534B4754280E}" presName="sp" presStyleCnt="0"/>
      <dgm:spPr/>
    </dgm:pt>
    <dgm:pt modelId="{37C65743-192D-4A60-81EC-1EF095130BE5}" type="pres">
      <dgm:prSet presAssocID="{56831F37-7FB4-4399-872D-874D15509086}" presName="linNode" presStyleCnt="0"/>
      <dgm:spPr/>
    </dgm:pt>
    <dgm:pt modelId="{C5B33B02-AA00-4733-943F-0D3F02F1E971}" type="pres">
      <dgm:prSet presAssocID="{56831F37-7FB4-4399-872D-874D15509086}" presName="parentText" presStyleLbl="solidFgAcc1" presStyleIdx="3" presStyleCnt="5">
        <dgm:presLayoutVars>
          <dgm:chMax val="1"/>
          <dgm:bulletEnabled/>
        </dgm:presLayoutVars>
      </dgm:prSet>
      <dgm:spPr/>
      <dgm:t>
        <a:bodyPr/>
        <a:lstStyle/>
        <a:p>
          <a:endParaRPr lang="en-US"/>
        </a:p>
      </dgm:t>
    </dgm:pt>
    <dgm:pt modelId="{C434B8AB-2C35-4EFD-88D3-03DDD82A75C0}" type="pres">
      <dgm:prSet presAssocID="{56831F37-7FB4-4399-872D-874D15509086}" presName="descendantText" presStyleLbl="alignNode1" presStyleIdx="3" presStyleCnt="5">
        <dgm:presLayoutVars>
          <dgm:bulletEnabled/>
        </dgm:presLayoutVars>
      </dgm:prSet>
      <dgm:spPr/>
      <dgm:t>
        <a:bodyPr/>
        <a:lstStyle/>
        <a:p>
          <a:endParaRPr lang="en-US"/>
        </a:p>
      </dgm:t>
    </dgm:pt>
    <dgm:pt modelId="{C28FB6EC-3566-47CF-A10E-5D122CF7543E}" type="pres">
      <dgm:prSet presAssocID="{E8EFA6A8-A458-479E-9334-929621A01FB4}" presName="sp" presStyleCnt="0"/>
      <dgm:spPr/>
    </dgm:pt>
    <dgm:pt modelId="{A75E564C-69D5-4F68-A846-1CDA28694408}" type="pres">
      <dgm:prSet presAssocID="{4235BFE2-5E2E-468E-8164-55B469AB7238}" presName="linNode" presStyleCnt="0"/>
      <dgm:spPr/>
    </dgm:pt>
    <dgm:pt modelId="{350B8B55-96C4-4F37-BFFE-CF478BA63C68}" type="pres">
      <dgm:prSet presAssocID="{4235BFE2-5E2E-468E-8164-55B469AB7238}" presName="parentText" presStyleLbl="solidFgAcc1" presStyleIdx="4" presStyleCnt="5">
        <dgm:presLayoutVars>
          <dgm:chMax val="1"/>
          <dgm:bulletEnabled/>
        </dgm:presLayoutVars>
      </dgm:prSet>
      <dgm:spPr/>
      <dgm:t>
        <a:bodyPr/>
        <a:lstStyle/>
        <a:p>
          <a:endParaRPr lang="en-US"/>
        </a:p>
      </dgm:t>
    </dgm:pt>
    <dgm:pt modelId="{07A34F77-2465-4DFB-BB6A-E1CEB6BAE16A}" type="pres">
      <dgm:prSet presAssocID="{4235BFE2-5E2E-468E-8164-55B469AB7238}" presName="descendantText" presStyleLbl="alignNode1" presStyleIdx="4" presStyleCnt="5">
        <dgm:presLayoutVars>
          <dgm:bulletEnabled/>
        </dgm:presLayoutVars>
      </dgm:prSet>
      <dgm:spPr/>
      <dgm:t>
        <a:bodyPr/>
        <a:lstStyle/>
        <a:p>
          <a:endParaRPr lang="en-US"/>
        </a:p>
      </dgm:t>
    </dgm:pt>
  </dgm:ptLst>
  <dgm:cxnLst>
    <dgm:cxn modelId="{ED72EE3B-5AF1-44BE-A02D-6F0A21981ED4}" type="presOf" srcId="{9C809EBE-0125-41C2-B37E-A8E563CCA5EC}" destId="{46E1FDBD-107D-4F42-BBAF-6BBB2C084E4D}" srcOrd="0" destOrd="0" presId="urn:microsoft.com/office/officeart/2016/7/layout/VerticalHollowActionList"/>
    <dgm:cxn modelId="{360F9AEE-A940-4CF9-A883-F76816E7C11A}" srcId="{4235BFE2-5E2E-468E-8164-55B469AB7238}" destId="{7AD6A3A8-1D5F-42C4-B858-D22C6642770F}" srcOrd="0" destOrd="0" parTransId="{F89A20A8-68BC-423E-9C2F-6565D7B1467F}" sibTransId="{C6427406-BFCC-44A5-BD35-0C8B860DE60C}"/>
    <dgm:cxn modelId="{2E66BD86-12A9-4735-BCF9-0EF47B9BD362}" type="presOf" srcId="{41118436-58BC-4636-B1AC-E1068BB5F6A1}" destId="{E1A137DF-F580-4928-9CBF-7CBD5BEA3872}" srcOrd="0" destOrd="0" presId="urn:microsoft.com/office/officeart/2016/7/layout/VerticalHollowActionList"/>
    <dgm:cxn modelId="{EEE8570A-8B0F-4BA2-AD48-ECFDBE085ADB}" srcId="{403ED28B-FCAC-40E3-AC57-E65B8BFE2C4B}" destId="{7FB409E2-833E-4A4F-AAC5-7F5A80718F8F}" srcOrd="0" destOrd="0" parTransId="{40E6019B-B2D6-4B4C-A1D9-FDE06B22255C}" sibTransId="{F455694E-32B7-4131-B4DA-C1B45C436CEC}"/>
    <dgm:cxn modelId="{7D751698-D830-4A17-A53F-821BE4E3A2C8}" srcId="{EDF0D90F-37CA-4F5E-98D5-550AC3A6EDDD}" destId="{403ED28B-FCAC-40E3-AC57-E65B8BFE2C4B}" srcOrd="1" destOrd="0" parTransId="{36B35949-495D-4E5F-96E5-57B73C20D9EE}" sibTransId="{58F9F745-16B8-4721-8AF9-C68E78A80188}"/>
    <dgm:cxn modelId="{DF69B1A1-5FFA-498A-84BA-755722A79319}" srcId="{EDF0D90F-37CA-4F5E-98D5-550AC3A6EDDD}" destId="{277B4B6A-1674-490D-9702-DEF24BE7343F}" srcOrd="0" destOrd="0" parTransId="{66920F53-4558-4AC4-9FDE-D9C4789847E2}" sibTransId="{0CF8E63E-3789-4FB4-AA42-EFEC7C195E09}"/>
    <dgm:cxn modelId="{7C968116-EBB5-471D-BFFE-B1B44D916AE8}" srcId="{EDF0D90F-37CA-4F5E-98D5-550AC3A6EDDD}" destId="{56831F37-7FB4-4399-872D-874D15509086}" srcOrd="3" destOrd="0" parTransId="{16A45A65-B72F-4755-A6F3-65B6E6A0532D}" sibTransId="{E8EFA6A8-A458-479E-9334-929621A01FB4}"/>
    <dgm:cxn modelId="{165B8774-EEB0-4B94-A334-77757BB7DEC5}" type="presOf" srcId="{7FB409E2-833E-4A4F-AAC5-7F5A80718F8F}" destId="{EA416C71-F46C-48FC-90E5-7DC7F2BF7DA3}" srcOrd="0" destOrd="0" presId="urn:microsoft.com/office/officeart/2016/7/layout/VerticalHollowActionList"/>
    <dgm:cxn modelId="{2D31AFBC-3BD2-4FAB-BB6D-F15FC8B30120}" type="presOf" srcId="{277B4B6A-1674-490D-9702-DEF24BE7343F}" destId="{5E5866D0-1CB0-4F9B-880A-95421676584E}" srcOrd="0" destOrd="0" presId="urn:microsoft.com/office/officeart/2016/7/layout/VerticalHollowActionList"/>
    <dgm:cxn modelId="{A7F1AD86-FD89-411E-85D2-336F572DCFAD}" type="presOf" srcId="{4235BFE2-5E2E-468E-8164-55B469AB7238}" destId="{350B8B55-96C4-4F37-BFFE-CF478BA63C68}" srcOrd="0" destOrd="0" presId="urn:microsoft.com/office/officeart/2016/7/layout/VerticalHollowActionList"/>
    <dgm:cxn modelId="{E83C1C48-4A8C-4BF1-BA37-4EE4B43DE32C}" type="presOf" srcId="{EDF0D90F-37CA-4F5E-98D5-550AC3A6EDDD}" destId="{21F3EC60-248F-4071-81E6-A6AA348031EC}" srcOrd="0" destOrd="0" presId="urn:microsoft.com/office/officeart/2016/7/layout/VerticalHollowActionList"/>
    <dgm:cxn modelId="{25C6490D-F19A-4EAC-9F01-F0D2E9A336C8}" srcId="{EDF0D90F-37CA-4F5E-98D5-550AC3A6EDDD}" destId="{4235BFE2-5E2E-468E-8164-55B469AB7238}" srcOrd="4" destOrd="0" parTransId="{2EA418A1-12EB-47D4-836B-E938EA74540A}" sibTransId="{71CA4757-6F58-40E4-BE99-4CCE40A3DF7B}"/>
    <dgm:cxn modelId="{6B33DB50-D550-4D83-86C3-423BCF2CABED}" srcId="{56831F37-7FB4-4399-872D-874D15509086}" destId="{9937E127-E5D4-4E66-A747-FAD04988B5C5}" srcOrd="0" destOrd="0" parTransId="{84E8EDF3-9D6E-4AEF-AF7F-1573E1B27B08}" sibTransId="{B66F08CD-7A05-4E23-9E4D-4570308BBDF8}"/>
    <dgm:cxn modelId="{51E9053A-4901-455F-BECA-ACC0466DDDA2}" type="presOf" srcId="{403ED28B-FCAC-40E3-AC57-E65B8BFE2C4B}" destId="{630E1AFF-3CBF-47BB-B7A0-DB5765909EF1}" srcOrd="0" destOrd="0" presId="urn:microsoft.com/office/officeart/2016/7/layout/VerticalHollowActionList"/>
    <dgm:cxn modelId="{38897B44-5C87-4949-92DE-63F7B134BD8E}" srcId="{277B4B6A-1674-490D-9702-DEF24BE7343F}" destId="{86F2077F-E67E-4C24-ADCA-C5EB304D66E4}" srcOrd="0" destOrd="0" parTransId="{D256AC21-71DC-4D88-AC76-386B014DC7A9}" sibTransId="{BF81497B-B6D5-4F3A-BC22-F709541294E2}"/>
    <dgm:cxn modelId="{70A4F2A3-D905-4BD3-B518-8E15EA10EC6F}" srcId="{EDF0D90F-37CA-4F5E-98D5-550AC3A6EDDD}" destId="{9C809EBE-0125-41C2-B37E-A8E563CCA5EC}" srcOrd="2" destOrd="0" parTransId="{02E15A78-BBEB-47AE-B16F-BFD685259A85}" sibTransId="{F3D812AF-6DAD-4786-A16D-534B4754280E}"/>
    <dgm:cxn modelId="{78BF4227-3126-47F0-A7ED-4B459C08198F}" type="presOf" srcId="{56831F37-7FB4-4399-872D-874D15509086}" destId="{C5B33B02-AA00-4733-943F-0D3F02F1E971}" srcOrd="0" destOrd="0" presId="urn:microsoft.com/office/officeart/2016/7/layout/VerticalHollowActionList"/>
    <dgm:cxn modelId="{02A260E0-81FE-431F-B8F1-278012D4B392}" type="presOf" srcId="{9937E127-E5D4-4E66-A747-FAD04988B5C5}" destId="{C434B8AB-2C35-4EFD-88D3-03DDD82A75C0}" srcOrd="0" destOrd="0" presId="urn:microsoft.com/office/officeart/2016/7/layout/VerticalHollowActionList"/>
    <dgm:cxn modelId="{3BCC684D-2737-496F-869D-72F24E4BBD59}" type="presOf" srcId="{7AD6A3A8-1D5F-42C4-B858-D22C6642770F}" destId="{07A34F77-2465-4DFB-BB6A-E1CEB6BAE16A}" srcOrd="0" destOrd="0" presId="urn:microsoft.com/office/officeart/2016/7/layout/VerticalHollowActionList"/>
    <dgm:cxn modelId="{DF44AE44-D798-49AC-88F8-FE49FEAEE909}" srcId="{9C809EBE-0125-41C2-B37E-A8E563CCA5EC}" destId="{41118436-58BC-4636-B1AC-E1068BB5F6A1}" srcOrd="0" destOrd="0" parTransId="{3E3327D6-A10B-4F74-A29B-CD00736DB3CA}" sibTransId="{2A7F07FD-7AD6-4730-9AC2-CA6939FE919D}"/>
    <dgm:cxn modelId="{BB7251D5-CD61-4C31-9288-7895D88FC9C3}" type="presOf" srcId="{86F2077F-E67E-4C24-ADCA-C5EB304D66E4}" destId="{E2BE180F-349B-4014-956F-49CAAFEDD89E}" srcOrd="0" destOrd="0" presId="urn:microsoft.com/office/officeart/2016/7/layout/VerticalHollowActionList"/>
    <dgm:cxn modelId="{88554997-A7B0-414C-B78C-8D043694ABAF}" type="presParOf" srcId="{21F3EC60-248F-4071-81E6-A6AA348031EC}" destId="{59E5B59F-E965-4ED8-A51B-E860C4025618}" srcOrd="0" destOrd="0" presId="urn:microsoft.com/office/officeart/2016/7/layout/VerticalHollowActionList"/>
    <dgm:cxn modelId="{4C6C14FA-FB4C-4746-BE0E-2F24C98F831F}" type="presParOf" srcId="{59E5B59F-E965-4ED8-A51B-E860C4025618}" destId="{5E5866D0-1CB0-4F9B-880A-95421676584E}" srcOrd="0" destOrd="0" presId="urn:microsoft.com/office/officeart/2016/7/layout/VerticalHollowActionList"/>
    <dgm:cxn modelId="{7D3690F8-05B8-4255-B86B-0E8B66878297}" type="presParOf" srcId="{59E5B59F-E965-4ED8-A51B-E860C4025618}" destId="{E2BE180F-349B-4014-956F-49CAAFEDD89E}" srcOrd="1" destOrd="0" presId="urn:microsoft.com/office/officeart/2016/7/layout/VerticalHollowActionList"/>
    <dgm:cxn modelId="{5DB6AFAC-A007-43E4-8790-1FABF695E0E4}" type="presParOf" srcId="{21F3EC60-248F-4071-81E6-A6AA348031EC}" destId="{1F4FAD8D-B228-4120-BDF5-EC0A7A10FE06}" srcOrd="1" destOrd="0" presId="urn:microsoft.com/office/officeart/2016/7/layout/VerticalHollowActionList"/>
    <dgm:cxn modelId="{711FCC1E-5A67-4627-90A3-DC2531365D3A}" type="presParOf" srcId="{21F3EC60-248F-4071-81E6-A6AA348031EC}" destId="{E145F2D0-20A1-4303-8E18-99D42AF1316A}" srcOrd="2" destOrd="0" presId="urn:microsoft.com/office/officeart/2016/7/layout/VerticalHollowActionList"/>
    <dgm:cxn modelId="{7F923406-CEB5-4B48-997C-41F4EE5C44F7}" type="presParOf" srcId="{E145F2D0-20A1-4303-8E18-99D42AF1316A}" destId="{630E1AFF-3CBF-47BB-B7A0-DB5765909EF1}" srcOrd="0" destOrd="0" presId="urn:microsoft.com/office/officeart/2016/7/layout/VerticalHollowActionList"/>
    <dgm:cxn modelId="{E0C59890-5ED3-4FBE-9AC3-D88D6C07DEBF}" type="presParOf" srcId="{E145F2D0-20A1-4303-8E18-99D42AF1316A}" destId="{EA416C71-F46C-48FC-90E5-7DC7F2BF7DA3}" srcOrd="1" destOrd="0" presId="urn:microsoft.com/office/officeart/2016/7/layout/VerticalHollowActionList"/>
    <dgm:cxn modelId="{1982B8F7-682F-40E6-9927-269DEDD72B37}" type="presParOf" srcId="{21F3EC60-248F-4071-81E6-A6AA348031EC}" destId="{3D0FB9C9-E7F1-4CF2-8F8F-59598682817B}" srcOrd="3" destOrd="0" presId="urn:microsoft.com/office/officeart/2016/7/layout/VerticalHollowActionList"/>
    <dgm:cxn modelId="{E1054C01-3FEE-4EE6-A674-C1DC531C8D2A}" type="presParOf" srcId="{21F3EC60-248F-4071-81E6-A6AA348031EC}" destId="{2692F38B-9C71-48EA-B595-231FC21D23E9}" srcOrd="4" destOrd="0" presId="urn:microsoft.com/office/officeart/2016/7/layout/VerticalHollowActionList"/>
    <dgm:cxn modelId="{709F360B-22EB-4DC1-B23C-65E9CB718E02}" type="presParOf" srcId="{2692F38B-9C71-48EA-B595-231FC21D23E9}" destId="{46E1FDBD-107D-4F42-BBAF-6BBB2C084E4D}" srcOrd="0" destOrd="0" presId="urn:microsoft.com/office/officeart/2016/7/layout/VerticalHollowActionList"/>
    <dgm:cxn modelId="{E3B10C19-6B17-46D8-9164-18E4C0D36A97}" type="presParOf" srcId="{2692F38B-9C71-48EA-B595-231FC21D23E9}" destId="{E1A137DF-F580-4928-9CBF-7CBD5BEA3872}" srcOrd="1" destOrd="0" presId="urn:microsoft.com/office/officeart/2016/7/layout/VerticalHollowActionList"/>
    <dgm:cxn modelId="{408F6D3D-9315-4E24-89A3-F82D6AB7E777}" type="presParOf" srcId="{21F3EC60-248F-4071-81E6-A6AA348031EC}" destId="{2BD3EFC2-EFA7-438B-A66C-6FA1826E20AC}" srcOrd="5" destOrd="0" presId="urn:microsoft.com/office/officeart/2016/7/layout/VerticalHollowActionList"/>
    <dgm:cxn modelId="{B2075535-BB1B-49B8-8730-F3EA885A1080}" type="presParOf" srcId="{21F3EC60-248F-4071-81E6-A6AA348031EC}" destId="{37C65743-192D-4A60-81EC-1EF095130BE5}" srcOrd="6" destOrd="0" presId="urn:microsoft.com/office/officeart/2016/7/layout/VerticalHollowActionList"/>
    <dgm:cxn modelId="{D57F5C7B-4724-4773-A8DC-C25488CC892C}" type="presParOf" srcId="{37C65743-192D-4A60-81EC-1EF095130BE5}" destId="{C5B33B02-AA00-4733-943F-0D3F02F1E971}" srcOrd="0" destOrd="0" presId="urn:microsoft.com/office/officeart/2016/7/layout/VerticalHollowActionList"/>
    <dgm:cxn modelId="{E6227595-3398-433B-8ECB-F199B15EEEA4}" type="presParOf" srcId="{37C65743-192D-4A60-81EC-1EF095130BE5}" destId="{C434B8AB-2C35-4EFD-88D3-03DDD82A75C0}" srcOrd="1" destOrd="0" presId="urn:microsoft.com/office/officeart/2016/7/layout/VerticalHollowActionList"/>
    <dgm:cxn modelId="{13B96879-664F-4973-8350-F744F0878210}" type="presParOf" srcId="{21F3EC60-248F-4071-81E6-A6AA348031EC}" destId="{C28FB6EC-3566-47CF-A10E-5D122CF7543E}" srcOrd="7" destOrd="0" presId="urn:microsoft.com/office/officeart/2016/7/layout/VerticalHollowActionList"/>
    <dgm:cxn modelId="{986A1357-92FD-4DB2-BE66-C83612CB57F5}" type="presParOf" srcId="{21F3EC60-248F-4071-81E6-A6AA348031EC}" destId="{A75E564C-69D5-4F68-A846-1CDA28694408}" srcOrd="8" destOrd="0" presId="urn:microsoft.com/office/officeart/2016/7/layout/VerticalHollowActionList"/>
    <dgm:cxn modelId="{D427973E-A5DF-4765-8840-70C6AFBE576B}" type="presParOf" srcId="{A75E564C-69D5-4F68-A846-1CDA28694408}" destId="{350B8B55-96C4-4F37-BFFE-CF478BA63C68}" srcOrd="0" destOrd="0" presId="urn:microsoft.com/office/officeart/2016/7/layout/VerticalHollowActionList"/>
    <dgm:cxn modelId="{4A1BADF1-0512-4000-AF33-C3DE186AAB82}" type="presParOf" srcId="{A75E564C-69D5-4F68-A846-1CDA28694408}" destId="{07A34F77-2465-4DFB-BB6A-E1CEB6BAE16A}" srcOrd="1" destOrd="0" presId="urn:microsoft.com/office/officeart/2016/7/layout/VerticalHollowActionList"/>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F163CC-2D7D-4941-BCCB-C046F86CF8A0}"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695BA74-C946-4CF6-BFA0-830905134665}">
      <dgm:prSet phldrT="[Text]"/>
      <dgm:spPr/>
      <dgm:t>
        <a:bodyPr/>
        <a:lstStyle/>
        <a:p>
          <a:r>
            <a:rPr lang="en-US"/>
            <a:t>Better Product</a:t>
          </a:r>
        </a:p>
      </dgm:t>
    </dgm:pt>
    <dgm:pt modelId="{FF718CCE-37E9-4A59-B713-8CF6D06F7545}" type="parTrans" cxnId="{4C487B1D-23D7-49FB-8D77-758CF227252A}">
      <dgm:prSet/>
      <dgm:spPr/>
      <dgm:t>
        <a:bodyPr/>
        <a:lstStyle/>
        <a:p>
          <a:endParaRPr lang="en-US"/>
        </a:p>
      </dgm:t>
    </dgm:pt>
    <dgm:pt modelId="{3E63989A-3832-4997-85DB-D80188F5AABF}" type="sibTrans" cxnId="{4C487B1D-23D7-49FB-8D77-758CF227252A}">
      <dgm:prSet/>
      <dgm:spPr/>
      <dgm:t>
        <a:bodyPr/>
        <a:lstStyle/>
        <a:p>
          <a:endParaRPr lang="en-US"/>
        </a:p>
      </dgm:t>
    </dgm:pt>
    <dgm:pt modelId="{DB1532AC-C7C7-4257-A88F-619094DE8960}">
      <dgm:prSet phldrT="[Text]"/>
      <dgm:spPr/>
      <dgm:t>
        <a:bodyPr/>
        <a:lstStyle/>
        <a:p>
          <a:r>
            <a:rPr lang="en-US"/>
            <a:t>More user</a:t>
          </a:r>
        </a:p>
      </dgm:t>
    </dgm:pt>
    <dgm:pt modelId="{6CAB0D83-6CD0-40B7-840C-290C1FE98F89}" type="parTrans" cxnId="{E1BCB86C-6B1D-47F2-BF49-3C231BBFB3F9}">
      <dgm:prSet/>
      <dgm:spPr/>
      <dgm:t>
        <a:bodyPr/>
        <a:lstStyle/>
        <a:p>
          <a:endParaRPr lang="en-US"/>
        </a:p>
      </dgm:t>
    </dgm:pt>
    <dgm:pt modelId="{CF7E8D50-70DA-4E1B-A9D8-C8AD02607F47}" type="sibTrans" cxnId="{E1BCB86C-6B1D-47F2-BF49-3C231BBFB3F9}">
      <dgm:prSet/>
      <dgm:spPr/>
      <dgm:t>
        <a:bodyPr/>
        <a:lstStyle/>
        <a:p>
          <a:endParaRPr lang="en-US"/>
        </a:p>
      </dgm:t>
    </dgm:pt>
    <dgm:pt modelId="{56231CCD-C32C-415A-B9C0-EB0B62960642}">
      <dgm:prSet phldrT="[Text]"/>
      <dgm:spPr/>
      <dgm:t>
        <a:bodyPr/>
        <a:lstStyle/>
        <a:p>
          <a:r>
            <a:rPr lang="en-US"/>
            <a:t>More Data</a:t>
          </a:r>
        </a:p>
      </dgm:t>
    </dgm:pt>
    <dgm:pt modelId="{32C3F58B-A323-411E-B63A-A8C1C2BBF2D8}" type="parTrans" cxnId="{48D39E71-A5BB-4946-911D-0ABB1DB83B52}">
      <dgm:prSet/>
      <dgm:spPr/>
      <dgm:t>
        <a:bodyPr/>
        <a:lstStyle/>
        <a:p>
          <a:endParaRPr lang="en-US"/>
        </a:p>
      </dgm:t>
    </dgm:pt>
    <dgm:pt modelId="{E6EA2633-2028-4ED4-B021-DEBE96E1D5EC}" type="sibTrans" cxnId="{48D39E71-A5BB-4946-911D-0ABB1DB83B52}">
      <dgm:prSet/>
      <dgm:spPr/>
      <dgm:t>
        <a:bodyPr/>
        <a:lstStyle/>
        <a:p>
          <a:endParaRPr lang="en-US"/>
        </a:p>
      </dgm:t>
    </dgm:pt>
    <dgm:pt modelId="{EEA54CC6-BB9A-4B96-90D6-486FE49E4F68}" type="pres">
      <dgm:prSet presAssocID="{1BF163CC-2D7D-4941-BCCB-C046F86CF8A0}" presName="cycle" presStyleCnt="0">
        <dgm:presLayoutVars>
          <dgm:dir/>
          <dgm:resizeHandles val="exact"/>
        </dgm:presLayoutVars>
      </dgm:prSet>
      <dgm:spPr/>
      <dgm:t>
        <a:bodyPr/>
        <a:lstStyle/>
        <a:p>
          <a:endParaRPr lang="en-US"/>
        </a:p>
      </dgm:t>
    </dgm:pt>
    <dgm:pt modelId="{5C35D960-5128-4CB4-A816-860A4634FC9F}" type="pres">
      <dgm:prSet presAssocID="{9695BA74-C946-4CF6-BFA0-830905134665}" presName="node" presStyleLbl="node1" presStyleIdx="0" presStyleCnt="3">
        <dgm:presLayoutVars>
          <dgm:bulletEnabled val="1"/>
        </dgm:presLayoutVars>
      </dgm:prSet>
      <dgm:spPr/>
      <dgm:t>
        <a:bodyPr/>
        <a:lstStyle/>
        <a:p>
          <a:endParaRPr lang="en-US"/>
        </a:p>
      </dgm:t>
    </dgm:pt>
    <dgm:pt modelId="{8B1F05A2-1B2F-4334-8B30-CBB46BEA0421}" type="pres">
      <dgm:prSet presAssocID="{3E63989A-3832-4997-85DB-D80188F5AABF}" presName="sibTrans" presStyleLbl="sibTrans2D1" presStyleIdx="0" presStyleCnt="3"/>
      <dgm:spPr/>
      <dgm:t>
        <a:bodyPr/>
        <a:lstStyle/>
        <a:p>
          <a:endParaRPr lang="en-US"/>
        </a:p>
      </dgm:t>
    </dgm:pt>
    <dgm:pt modelId="{53801494-DC06-4DB3-8B0B-FF26E383B1F5}" type="pres">
      <dgm:prSet presAssocID="{3E63989A-3832-4997-85DB-D80188F5AABF}" presName="connectorText" presStyleLbl="sibTrans2D1" presStyleIdx="0" presStyleCnt="3"/>
      <dgm:spPr/>
      <dgm:t>
        <a:bodyPr/>
        <a:lstStyle/>
        <a:p>
          <a:endParaRPr lang="en-US"/>
        </a:p>
      </dgm:t>
    </dgm:pt>
    <dgm:pt modelId="{4B5AA020-00E6-4821-BB69-71AEF3A24850}" type="pres">
      <dgm:prSet presAssocID="{DB1532AC-C7C7-4257-A88F-619094DE8960}" presName="node" presStyleLbl="node1" presStyleIdx="1" presStyleCnt="3">
        <dgm:presLayoutVars>
          <dgm:bulletEnabled val="1"/>
        </dgm:presLayoutVars>
      </dgm:prSet>
      <dgm:spPr/>
      <dgm:t>
        <a:bodyPr/>
        <a:lstStyle/>
        <a:p>
          <a:endParaRPr lang="en-US"/>
        </a:p>
      </dgm:t>
    </dgm:pt>
    <dgm:pt modelId="{8211388F-0DCA-4461-A937-9C8073E9E3DE}" type="pres">
      <dgm:prSet presAssocID="{CF7E8D50-70DA-4E1B-A9D8-C8AD02607F47}" presName="sibTrans" presStyleLbl="sibTrans2D1" presStyleIdx="1" presStyleCnt="3"/>
      <dgm:spPr/>
      <dgm:t>
        <a:bodyPr/>
        <a:lstStyle/>
        <a:p>
          <a:endParaRPr lang="en-US"/>
        </a:p>
      </dgm:t>
    </dgm:pt>
    <dgm:pt modelId="{FF7E5A5D-E4CE-4E56-859C-6A790D58B666}" type="pres">
      <dgm:prSet presAssocID="{CF7E8D50-70DA-4E1B-A9D8-C8AD02607F47}" presName="connectorText" presStyleLbl="sibTrans2D1" presStyleIdx="1" presStyleCnt="3"/>
      <dgm:spPr/>
      <dgm:t>
        <a:bodyPr/>
        <a:lstStyle/>
        <a:p>
          <a:endParaRPr lang="en-US"/>
        </a:p>
      </dgm:t>
    </dgm:pt>
    <dgm:pt modelId="{651898FA-C2FC-4CAF-B3F3-08E59295F762}" type="pres">
      <dgm:prSet presAssocID="{56231CCD-C32C-415A-B9C0-EB0B62960642}" presName="node" presStyleLbl="node1" presStyleIdx="2" presStyleCnt="3">
        <dgm:presLayoutVars>
          <dgm:bulletEnabled val="1"/>
        </dgm:presLayoutVars>
      </dgm:prSet>
      <dgm:spPr/>
      <dgm:t>
        <a:bodyPr/>
        <a:lstStyle/>
        <a:p>
          <a:endParaRPr lang="en-US"/>
        </a:p>
      </dgm:t>
    </dgm:pt>
    <dgm:pt modelId="{2E845D71-F535-4D88-AD32-7F9919E91BB6}" type="pres">
      <dgm:prSet presAssocID="{E6EA2633-2028-4ED4-B021-DEBE96E1D5EC}" presName="sibTrans" presStyleLbl="sibTrans2D1" presStyleIdx="2" presStyleCnt="3"/>
      <dgm:spPr/>
      <dgm:t>
        <a:bodyPr/>
        <a:lstStyle/>
        <a:p>
          <a:endParaRPr lang="en-US"/>
        </a:p>
      </dgm:t>
    </dgm:pt>
    <dgm:pt modelId="{202BE26F-7EA5-4FA2-BC91-2D4507DE7CD0}" type="pres">
      <dgm:prSet presAssocID="{E6EA2633-2028-4ED4-B021-DEBE96E1D5EC}" presName="connectorText" presStyleLbl="sibTrans2D1" presStyleIdx="2" presStyleCnt="3"/>
      <dgm:spPr/>
      <dgm:t>
        <a:bodyPr/>
        <a:lstStyle/>
        <a:p>
          <a:endParaRPr lang="en-US"/>
        </a:p>
      </dgm:t>
    </dgm:pt>
  </dgm:ptLst>
  <dgm:cxnLst>
    <dgm:cxn modelId="{07221540-E96E-4DF2-BE86-B16CCDB65EFB}" type="presOf" srcId="{9695BA74-C946-4CF6-BFA0-830905134665}" destId="{5C35D960-5128-4CB4-A816-860A4634FC9F}" srcOrd="0" destOrd="0" presId="urn:microsoft.com/office/officeart/2005/8/layout/cycle2"/>
    <dgm:cxn modelId="{88A75CE8-5925-41F9-B176-1CEA8C0AB26E}" type="presOf" srcId="{3E63989A-3832-4997-85DB-D80188F5AABF}" destId="{53801494-DC06-4DB3-8B0B-FF26E383B1F5}" srcOrd="1" destOrd="0" presId="urn:microsoft.com/office/officeart/2005/8/layout/cycle2"/>
    <dgm:cxn modelId="{425D73D6-56A8-4881-AEC4-CEC4AB5FC97C}" type="presOf" srcId="{CF7E8D50-70DA-4E1B-A9D8-C8AD02607F47}" destId="{8211388F-0DCA-4461-A937-9C8073E9E3DE}" srcOrd="0" destOrd="0" presId="urn:microsoft.com/office/officeart/2005/8/layout/cycle2"/>
    <dgm:cxn modelId="{1C65CAF0-5E16-4B68-993A-77A670FECA87}" type="presOf" srcId="{56231CCD-C32C-415A-B9C0-EB0B62960642}" destId="{651898FA-C2FC-4CAF-B3F3-08E59295F762}" srcOrd="0" destOrd="0" presId="urn:microsoft.com/office/officeart/2005/8/layout/cycle2"/>
    <dgm:cxn modelId="{2C8AEF66-2D1C-42B2-B70A-E9534D663BBC}" type="presOf" srcId="{1BF163CC-2D7D-4941-BCCB-C046F86CF8A0}" destId="{EEA54CC6-BB9A-4B96-90D6-486FE49E4F68}" srcOrd="0" destOrd="0" presId="urn:microsoft.com/office/officeart/2005/8/layout/cycle2"/>
    <dgm:cxn modelId="{8EE56C5A-B225-4F75-8EE8-D3D43B0104F9}" type="presOf" srcId="{3E63989A-3832-4997-85DB-D80188F5AABF}" destId="{8B1F05A2-1B2F-4334-8B30-CBB46BEA0421}" srcOrd="0" destOrd="0" presId="urn:microsoft.com/office/officeart/2005/8/layout/cycle2"/>
    <dgm:cxn modelId="{E1BCB86C-6B1D-47F2-BF49-3C231BBFB3F9}" srcId="{1BF163CC-2D7D-4941-BCCB-C046F86CF8A0}" destId="{DB1532AC-C7C7-4257-A88F-619094DE8960}" srcOrd="1" destOrd="0" parTransId="{6CAB0D83-6CD0-40B7-840C-290C1FE98F89}" sibTransId="{CF7E8D50-70DA-4E1B-A9D8-C8AD02607F47}"/>
    <dgm:cxn modelId="{883BE6B1-C66C-4508-A391-CB45EC15C8AF}" type="presOf" srcId="{E6EA2633-2028-4ED4-B021-DEBE96E1D5EC}" destId="{2E845D71-F535-4D88-AD32-7F9919E91BB6}" srcOrd="0" destOrd="0" presId="urn:microsoft.com/office/officeart/2005/8/layout/cycle2"/>
    <dgm:cxn modelId="{E250BA98-949F-4468-A08F-876DD631CBA9}" type="presOf" srcId="{DB1532AC-C7C7-4257-A88F-619094DE8960}" destId="{4B5AA020-00E6-4821-BB69-71AEF3A24850}" srcOrd="0" destOrd="0" presId="urn:microsoft.com/office/officeart/2005/8/layout/cycle2"/>
    <dgm:cxn modelId="{82E1D309-13A1-41F0-8C38-7B8D1FBD350C}" type="presOf" srcId="{E6EA2633-2028-4ED4-B021-DEBE96E1D5EC}" destId="{202BE26F-7EA5-4FA2-BC91-2D4507DE7CD0}" srcOrd="1" destOrd="0" presId="urn:microsoft.com/office/officeart/2005/8/layout/cycle2"/>
    <dgm:cxn modelId="{48D39E71-A5BB-4946-911D-0ABB1DB83B52}" srcId="{1BF163CC-2D7D-4941-BCCB-C046F86CF8A0}" destId="{56231CCD-C32C-415A-B9C0-EB0B62960642}" srcOrd="2" destOrd="0" parTransId="{32C3F58B-A323-411E-B63A-A8C1C2BBF2D8}" sibTransId="{E6EA2633-2028-4ED4-B021-DEBE96E1D5EC}"/>
    <dgm:cxn modelId="{4C487B1D-23D7-49FB-8D77-758CF227252A}" srcId="{1BF163CC-2D7D-4941-BCCB-C046F86CF8A0}" destId="{9695BA74-C946-4CF6-BFA0-830905134665}" srcOrd="0" destOrd="0" parTransId="{FF718CCE-37E9-4A59-B713-8CF6D06F7545}" sibTransId="{3E63989A-3832-4997-85DB-D80188F5AABF}"/>
    <dgm:cxn modelId="{5CF83756-885D-4CE6-910F-8616394CBFD3}" type="presOf" srcId="{CF7E8D50-70DA-4E1B-A9D8-C8AD02607F47}" destId="{FF7E5A5D-E4CE-4E56-859C-6A790D58B666}" srcOrd="1" destOrd="0" presId="urn:microsoft.com/office/officeart/2005/8/layout/cycle2"/>
    <dgm:cxn modelId="{E9D1C911-CA1C-4019-AC42-F89F21E4832D}" type="presParOf" srcId="{EEA54CC6-BB9A-4B96-90D6-486FE49E4F68}" destId="{5C35D960-5128-4CB4-A816-860A4634FC9F}" srcOrd="0" destOrd="0" presId="urn:microsoft.com/office/officeart/2005/8/layout/cycle2"/>
    <dgm:cxn modelId="{39A1A4F0-B5E0-4B91-A491-F0B74AA3B696}" type="presParOf" srcId="{EEA54CC6-BB9A-4B96-90D6-486FE49E4F68}" destId="{8B1F05A2-1B2F-4334-8B30-CBB46BEA0421}" srcOrd="1" destOrd="0" presId="urn:microsoft.com/office/officeart/2005/8/layout/cycle2"/>
    <dgm:cxn modelId="{CCA8F0CB-736A-48F2-AA2E-5B42F0A8FCEE}" type="presParOf" srcId="{8B1F05A2-1B2F-4334-8B30-CBB46BEA0421}" destId="{53801494-DC06-4DB3-8B0B-FF26E383B1F5}" srcOrd="0" destOrd="0" presId="urn:microsoft.com/office/officeart/2005/8/layout/cycle2"/>
    <dgm:cxn modelId="{82B04463-5193-43AD-916D-E3D90D73BDE1}" type="presParOf" srcId="{EEA54CC6-BB9A-4B96-90D6-486FE49E4F68}" destId="{4B5AA020-00E6-4821-BB69-71AEF3A24850}" srcOrd="2" destOrd="0" presId="urn:microsoft.com/office/officeart/2005/8/layout/cycle2"/>
    <dgm:cxn modelId="{ED9E13CB-7657-420D-9D4C-2CCADB5505E7}" type="presParOf" srcId="{EEA54CC6-BB9A-4B96-90D6-486FE49E4F68}" destId="{8211388F-0DCA-4461-A937-9C8073E9E3DE}" srcOrd="3" destOrd="0" presId="urn:microsoft.com/office/officeart/2005/8/layout/cycle2"/>
    <dgm:cxn modelId="{017DEDDA-EDCE-4D48-8F17-366A57C3825B}" type="presParOf" srcId="{8211388F-0DCA-4461-A937-9C8073E9E3DE}" destId="{FF7E5A5D-E4CE-4E56-859C-6A790D58B666}" srcOrd="0" destOrd="0" presId="urn:microsoft.com/office/officeart/2005/8/layout/cycle2"/>
    <dgm:cxn modelId="{0DA11FF9-9D60-44B4-9192-EDE41DF7070F}" type="presParOf" srcId="{EEA54CC6-BB9A-4B96-90D6-486FE49E4F68}" destId="{651898FA-C2FC-4CAF-B3F3-08E59295F762}" srcOrd="4" destOrd="0" presId="urn:microsoft.com/office/officeart/2005/8/layout/cycle2"/>
    <dgm:cxn modelId="{64E96179-295B-497F-9281-4E86CA0F82D0}" type="presParOf" srcId="{EEA54CC6-BB9A-4B96-90D6-486FE49E4F68}" destId="{2E845D71-F535-4D88-AD32-7F9919E91BB6}" srcOrd="5" destOrd="0" presId="urn:microsoft.com/office/officeart/2005/8/layout/cycle2"/>
    <dgm:cxn modelId="{31168FF1-B908-440F-AAF2-CACE6DF9C618}" type="presParOf" srcId="{2E845D71-F535-4D88-AD32-7F9919E91BB6}" destId="{202BE26F-7EA5-4FA2-BC91-2D4507DE7CD0}" srcOrd="0" destOrd="0" presId="urn:microsoft.com/office/officeart/2005/8/layout/cycle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A1E0A6-5857-47AA-881B-89CBBDA77B3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8AF1439F-E4A3-4164-8694-FC815635FCEF}">
      <dgm:prSet/>
      <dgm:spPr/>
      <dgm:t>
        <a:bodyPr/>
        <a:lstStyle/>
        <a:p>
          <a:r>
            <a:rPr lang="en-US" b="0" i="0"/>
            <a:t>Companies should maintain good relationships with investors and governments.</a:t>
          </a:r>
          <a:endParaRPr lang="en-US"/>
        </a:p>
      </dgm:t>
    </dgm:pt>
    <dgm:pt modelId="{B7BC4ABC-E1C5-4C55-8ACC-87A1F386899C}" type="parTrans" cxnId="{D5F850ED-3A28-4FD1-B349-E0A0D8C94687}">
      <dgm:prSet/>
      <dgm:spPr/>
      <dgm:t>
        <a:bodyPr/>
        <a:lstStyle/>
        <a:p>
          <a:endParaRPr lang="en-US"/>
        </a:p>
      </dgm:t>
    </dgm:pt>
    <dgm:pt modelId="{203BC91D-F1A6-4D1D-8704-A6A00E0F5578}" type="sibTrans" cxnId="{D5F850ED-3A28-4FD1-B349-E0A0D8C94687}">
      <dgm:prSet/>
      <dgm:spPr/>
      <dgm:t>
        <a:bodyPr/>
        <a:lstStyle/>
        <a:p>
          <a:endParaRPr lang="en-US"/>
        </a:p>
      </dgm:t>
    </dgm:pt>
    <dgm:pt modelId="{E594ED1C-52F6-4729-95C8-89BB2E3A468C}">
      <dgm:prSet/>
      <dgm:spPr/>
      <dgm:t>
        <a:bodyPr/>
        <a:lstStyle/>
        <a:p>
          <a:r>
            <a:rPr lang="en-US" b="0" i="0"/>
            <a:t>Invest in appropriate marketing</a:t>
          </a:r>
          <a:endParaRPr lang="en-US"/>
        </a:p>
      </dgm:t>
    </dgm:pt>
    <dgm:pt modelId="{09E15BC3-457A-437F-ACBD-43AEEFFECA64}" type="parTrans" cxnId="{BD4E638D-9488-4273-82B7-554B695837B7}">
      <dgm:prSet/>
      <dgm:spPr/>
      <dgm:t>
        <a:bodyPr/>
        <a:lstStyle/>
        <a:p>
          <a:endParaRPr lang="en-US"/>
        </a:p>
      </dgm:t>
    </dgm:pt>
    <dgm:pt modelId="{A540DAA0-E4FF-4057-9FED-C75B7DC5D380}" type="sibTrans" cxnId="{BD4E638D-9488-4273-82B7-554B695837B7}">
      <dgm:prSet/>
      <dgm:spPr/>
      <dgm:t>
        <a:bodyPr/>
        <a:lstStyle/>
        <a:p>
          <a:endParaRPr lang="en-US"/>
        </a:p>
      </dgm:t>
    </dgm:pt>
    <dgm:pt modelId="{62CBBBE3-8C1D-4E84-B653-7716F5F04599}">
      <dgm:prSet/>
      <dgm:spPr/>
      <dgm:t>
        <a:bodyPr/>
        <a:lstStyle/>
        <a:p>
          <a:r>
            <a:rPr lang="en-US" b="0" i="0"/>
            <a:t>Attract and retain talents. </a:t>
          </a:r>
          <a:endParaRPr lang="en-US"/>
        </a:p>
      </dgm:t>
    </dgm:pt>
    <dgm:pt modelId="{5BA68C92-D070-4B79-8C8A-F6B656EB5A5E}" type="parTrans" cxnId="{3A1EC0E8-B1DF-42C9-9535-96A8D71F1937}">
      <dgm:prSet/>
      <dgm:spPr/>
      <dgm:t>
        <a:bodyPr/>
        <a:lstStyle/>
        <a:p>
          <a:endParaRPr lang="en-US"/>
        </a:p>
      </dgm:t>
    </dgm:pt>
    <dgm:pt modelId="{2E2E0184-8C57-45C3-B6D9-3C1D94AB9E65}" type="sibTrans" cxnId="{3A1EC0E8-B1DF-42C9-9535-96A8D71F1937}">
      <dgm:prSet/>
      <dgm:spPr/>
      <dgm:t>
        <a:bodyPr/>
        <a:lstStyle/>
        <a:p>
          <a:endParaRPr lang="en-US"/>
        </a:p>
      </dgm:t>
    </dgm:pt>
    <dgm:pt modelId="{EB3956FA-8956-4A74-ACD8-5098F4F09263}">
      <dgm:prSet/>
      <dgm:spPr/>
      <dgm:t>
        <a:bodyPr/>
        <a:lstStyle/>
        <a:p>
          <a:r>
            <a:rPr lang="en-US" b="0" i="0"/>
            <a:t>Promote insightful internal explanations of AI to relieve employee job replacement concerns.</a:t>
          </a:r>
          <a:endParaRPr lang="en-US"/>
        </a:p>
      </dgm:t>
    </dgm:pt>
    <dgm:pt modelId="{983C1A16-1726-4AB3-85D6-CBC1DB274F8D}" type="parTrans" cxnId="{ECE6A76F-8B21-4817-925F-4CA9511A8743}">
      <dgm:prSet/>
      <dgm:spPr/>
      <dgm:t>
        <a:bodyPr/>
        <a:lstStyle/>
        <a:p>
          <a:endParaRPr lang="en-US"/>
        </a:p>
      </dgm:t>
    </dgm:pt>
    <dgm:pt modelId="{5BB0B49F-550E-4EF6-8DBC-7C1FC0AF4BF3}" type="sibTrans" cxnId="{ECE6A76F-8B21-4817-925F-4CA9511A8743}">
      <dgm:prSet/>
      <dgm:spPr/>
      <dgm:t>
        <a:bodyPr/>
        <a:lstStyle/>
        <a:p>
          <a:endParaRPr lang="en-US"/>
        </a:p>
      </dgm:t>
    </dgm:pt>
    <dgm:pt modelId="{BE83CA20-5A89-49D6-8C24-F4D03AECBA7E}" type="pres">
      <dgm:prSet presAssocID="{81A1E0A6-5857-47AA-881B-89CBBDA77B30}" presName="hierChild1" presStyleCnt="0">
        <dgm:presLayoutVars>
          <dgm:chPref val="1"/>
          <dgm:dir/>
          <dgm:animOne val="branch"/>
          <dgm:animLvl val="lvl"/>
          <dgm:resizeHandles/>
        </dgm:presLayoutVars>
      </dgm:prSet>
      <dgm:spPr/>
      <dgm:t>
        <a:bodyPr/>
        <a:lstStyle/>
        <a:p>
          <a:endParaRPr lang="en-US"/>
        </a:p>
      </dgm:t>
    </dgm:pt>
    <dgm:pt modelId="{65B80F04-B3EB-4172-AE01-C24EE6FA28A7}" type="pres">
      <dgm:prSet presAssocID="{8AF1439F-E4A3-4164-8694-FC815635FCEF}" presName="hierRoot1" presStyleCnt="0"/>
      <dgm:spPr/>
    </dgm:pt>
    <dgm:pt modelId="{34B8D4CB-B730-45BA-92C7-9765B35C908B}" type="pres">
      <dgm:prSet presAssocID="{8AF1439F-E4A3-4164-8694-FC815635FCEF}" presName="composite" presStyleCnt="0"/>
      <dgm:spPr/>
    </dgm:pt>
    <dgm:pt modelId="{6D856819-DC0A-436D-B096-F96D29D28063}" type="pres">
      <dgm:prSet presAssocID="{8AF1439F-E4A3-4164-8694-FC815635FCEF}" presName="background" presStyleLbl="node0" presStyleIdx="0" presStyleCnt="4"/>
      <dgm:spPr/>
    </dgm:pt>
    <dgm:pt modelId="{F10222C4-6412-4914-843F-29EB5E38B242}" type="pres">
      <dgm:prSet presAssocID="{8AF1439F-E4A3-4164-8694-FC815635FCEF}" presName="text" presStyleLbl="fgAcc0" presStyleIdx="0" presStyleCnt="4">
        <dgm:presLayoutVars>
          <dgm:chPref val="3"/>
        </dgm:presLayoutVars>
      </dgm:prSet>
      <dgm:spPr/>
      <dgm:t>
        <a:bodyPr/>
        <a:lstStyle/>
        <a:p>
          <a:endParaRPr lang="en-US"/>
        </a:p>
      </dgm:t>
    </dgm:pt>
    <dgm:pt modelId="{10B00D82-BE82-405C-B644-37E329821A66}" type="pres">
      <dgm:prSet presAssocID="{8AF1439F-E4A3-4164-8694-FC815635FCEF}" presName="hierChild2" presStyleCnt="0"/>
      <dgm:spPr/>
    </dgm:pt>
    <dgm:pt modelId="{D9BB43FA-4D6D-46A5-A1A7-F937DE98645B}" type="pres">
      <dgm:prSet presAssocID="{E594ED1C-52F6-4729-95C8-89BB2E3A468C}" presName="hierRoot1" presStyleCnt="0"/>
      <dgm:spPr/>
    </dgm:pt>
    <dgm:pt modelId="{E29EA354-F249-416C-86D2-34C1CCADC9A5}" type="pres">
      <dgm:prSet presAssocID="{E594ED1C-52F6-4729-95C8-89BB2E3A468C}" presName="composite" presStyleCnt="0"/>
      <dgm:spPr/>
    </dgm:pt>
    <dgm:pt modelId="{7EB1E951-51E1-40F8-A45B-0FD126043BBC}" type="pres">
      <dgm:prSet presAssocID="{E594ED1C-52F6-4729-95C8-89BB2E3A468C}" presName="background" presStyleLbl="node0" presStyleIdx="1" presStyleCnt="4"/>
      <dgm:spPr/>
    </dgm:pt>
    <dgm:pt modelId="{3BE8BC87-2535-4F4A-A692-5E6A3C92FC45}" type="pres">
      <dgm:prSet presAssocID="{E594ED1C-52F6-4729-95C8-89BB2E3A468C}" presName="text" presStyleLbl="fgAcc0" presStyleIdx="1" presStyleCnt="4">
        <dgm:presLayoutVars>
          <dgm:chPref val="3"/>
        </dgm:presLayoutVars>
      </dgm:prSet>
      <dgm:spPr/>
      <dgm:t>
        <a:bodyPr/>
        <a:lstStyle/>
        <a:p>
          <a:endParaRPr lang="en-US"/>
        </a:p>
      </dgm:t>
    </dgm:pt>
    <dgm:pt modelId="{DB255EC7-14B5-4F6E-B8EF-5C0C33FB0D93}" type="pres">
      <dgm:prSet presAssocID="{E594ED1C-52F6-4729-95C8-89BB2E3A468C}" presName="hierChild2" presStyleCnt="0"/>
      <dgm:spPr/>
    </dgm:pt>
    <dgm:pt modelId="{38E900D3-7BE1-4C55-B799-2D47A360705B}" type="pres">
      <dgm:prSet presAssocID="{62CBBBE3-8C1D-4E84-B653-7716F5F04599}" presName="hierRoot1" presStyleCnt="0"/>
      <dgm:spPr/>
    </dgm:pt>
    <dgm:pt modelId="{6599192A-FA6D-4248-A0A9-FF82FE681E2C}" type="pres">
      <dgm:prSet presAssocID="{62CBBBE3-8C1D-4E84-B653-7716F5F04599}" presName="composite" presStyleCnt="0"/>
      <dgm:spPr/>
    </dgm:pt>
    <dgm:pt modelId="{784C345A-8404-4E75-9628-CBF4FE7AFD21}" type="pres">
      <dgm:prSet presAssocID="{62CBBBE3-8C1D-4E84-B653-7716F5F04599}" presName="background" presStyleLbl="node0" presStyleIdx="2" presStyleCnt="4"/>
      <dgm:spPr/>
    </dgm:pt>
    <dgm:pt modelId="{229C22BD-4081-4F63-B8B1-79A56A1C3058}" type="pres">
      <dgm:prSet presAssocID="{62CBBBE3-8C1D-4E84-B653-7716F5F04599}" presName="text" presStyleLbl="fgAcc0" presStyleIdx="2" presStyleCnt="4">
        <dgm:presLayoutVars>
          <dgm:chPref val="3"/>
        </dgm:presLayoutVars>
      </dgm:prSet>
      <dgm:spPr/>
      <dgm:t>
        <a:bodyPr/>
        <a:lstStyle/>
        <a:p>
          <a:endParaRPr lang="en-US"/>
        </a:p>
      </dgm:t>
    </dgm:pt>
    <dgm:pt modelId="{B87286E4-ECF8-4A76-B341-D2A5CA1CDF52}" type="pres">
      <dgm:prSet presAssocID="{62CBBBE3-8C1D-4E84-B653-7716F5F04599}" presName="hierChild2" presStyleCnt="0"/>
      <dgm:spPr/>
    </dgm:pt>
    <dgm:pt modelId="{C9819845-82C1-4F39-AEF9-78E0FB7725F8}" type="pres">
      <dgm:prSet presAssocID="{EB3956FA-8956-4A74-ACD8-5098F4F09263}" presName="hierRoot1" presStyleCnt="0"/>
      <dgm:spPr/>
    </dgm:pt>
    <dgm:pt modelId="{6FAEDC2E-1485-4F54-A358-4178CDCF5FFD}" type="pres">
      <dgm:prSet presAssocID="{EB3956FA-8956-4A74-ACD8-5098F4F09263}" presName="composite" presStyleCnt="0"/>
      <dgm:spPr/>
    </dgm:pt>
    <dgm:pt modelId="{50516EF8-25EA-401C-AA0A-2BD3795B7D54}" type="pres">
      <dgm:prSet presAssocID="{EB3956FA-8956-4A74-ACD8-5098F4F09263}" presName="background" presStyleLbl="node0" presStyleIdx="3" presStyleCnt="4"/>
      <dgm:spPr/>
    </dgm:pt>
    <dgm:pt modelId="{547045C4-A08C-4090-AFC2-196D48DF4EEE}" type="pres">
      <dgm:prSet presAssocID="{EB3956FA-8956-4A74-ACD8-5098F4F09263}" presName="text" presStyleLbl="fgAcc0" presStyleIdx="3" presStyleCnt="4">
        <dgm:presLayoutVars>
          <dgm:chPref val="3"/>
        </dgm:presLayoutVars>
      </dgm:prSet>
      <dgm:spPr/>
      <dgm:t>
        <a:bodyPr/>
        <a:lstStyle/>
        <a:p>
          <a:endParaRPr lang="en-US"/>
        </a:p>
      </dgm:t>
    </dgm:pt>
    <dgm:pt modelId="{DD32B261-DC63-484A-9533-30DCBF00F9AB}" type="pres">
      <dgm:prSet presAssocID="{EB3956FA-8956-4A74-ACD8-5098F4F09263}" presName="hierChild2" presStyleCnt="0"/>
      <dgm:spPr/>
    </dgm:pt>
  </dgm:ptLst>
  <dgm:cxnLst>
    <dgm:cxn modelId="{82D2004B-36EB-4F4F-8A84-78802E68F711}" type="presOf" srcId="{62CBBBE3-8C1D-4E84-B653-7716F5F04599}" destId="{229C22BD-4081-4F63-B8B1-79A56A1C3058}" srcOrd="0" destOrd="0" presId="urn:microsoft.com/office/officeart/2005/8/layout/hierarchy1"/>
    <dgm:cxn modelId="{BD4E638D-9488-4273-82B7-554B695837B7}" srcId="{81A1E0A6-5857-47AA-881B-89CBBDA77B30}" destId="{E594ED1C-52F6-4729-95C8-89BB2E3A468C}" srcOrd="1" destOrd="0" parTransId="{09E15BC3-457A-437F-ACBD-43AEEFFECA64}" sibTransId="{A540DAA0-E4FF-4057-9FED-C75B7DC5D380}"/>
    <dgm:cxn modelId="{B193FAC6-40FA-4DDD-B02A-0830D06C1139}" type="presOf" srcId="{81A1E0A6-5857-47AA-881B-89CBBDA77B30}" destId="{BE83CA20-5A89-49D6-8C24-F4D03AECBA7E}" srcOrd="0" destOrd="0" presId="urn:microsoft.com/office/officeart/2005/8/layout/hierarchy1"/>
    <dgm:cxn modelId="{ECE6A76F-8B21-4817-925F-4CA9511A8743}" srcId="{81A1E0A6-5857-47AA-881B-89CBBDA77B30}" destId="{EB3956FA-8956-4A74-ACD8-5098F4F09263}" srcOrd="3" destOrd="0" parTransId="{983C1A16-1726-4AB3-85D6-CBC1DB274F8D}" sibTransId="{5BB0B49F-550E-4EF6-8DBC-7C1FC0AF4BF3}"/>
    <dgm:cxn modelId="{6C3F8DFA-BA09-43E1-94A3-6320AFF01EF1}" type="presOf" srcId="{8AF1439F-E4A3-4164-8694-FC815635FCEF}" destId="{F10222C4-6412-4914-843F-29EB5E38B242}" srcOrd="0" destOrd="0" presId="urn:microsoft.com/office/officeart/2005/8/layout/hierarchy1"/>
    <dgm:cxn modelId="{6717F1D8-89AB-45F0-AD3C-81FB805565F8}" type="presOf" srcId="{EB3956FA-8956-4A74-ACD8-5098F4F09263}" destId="{547045C4-A08C-4090-AFC2-196D48DF4EEE}" srcOrd="0" destOrd="0" presId="urn:microsoft.com/office/officeart/2005/8/layout/hierarchy1"/>
    <dgm:cxn modelId="{4D795333-F278-46C2-B0F5-2D7909FC93E4}" type="presOf" srcId="{E594ED1C-52F6-4729-95C8-89BB2E3A468C}" destId="{3BE8BC87-2535-4F4A-A692-5E6A3C92FC45}" srcOrd="0" destOrd="0" presId="urn:microsoft.com/office/officeart/2005/8/layout/hierarchy1"/>
    <dgm:cxn modelId="{D5F850ED-3A28-4FD1-B349-E0A0D8C94687}" srcId="{81A1E0A6-5857-47AA-881B-89CBBDA77B30}" destId="{8AF1439F-E4A3-4164-8694-FC815635FCEF}" srcOrd="0" destOrd="0" parTransId="{B7BC4ABC-E1C5-4C55-8ACC-87A1F386899C}" sibTransId="{203BC91D-F1A6-4D1D-8704-A6A00E0F5578}"/>
    <dgm:cxn modelId="{3A1EC0E8-B1DF-42C9-9535-96A8D71F1937}" srcId="{81A1E0A6-5857-47AA-881B-89CBBDA77B30}" destId="{62CBBBE3-8C1D-4E84-B653-7716F5F04599}" srcOrd="2" destOrd="0" parTransId="{5BA68C92-D070-4B79-8C8A-F6B656EB5A5E}" sibTransId="{2E2E0184-8C57-45C3-B6D9-3C1D94AB9E65}"/>
    <dgm:cxn modelId="{0E5CCB9E-65A1-4AAF-A84F-5D54139FC2D5}" type="presParOf" srcId="{BE83CA20-5A89-49D6-8C24-F4D03AECBA7E}" destId="{65B80F04-B3EB-4172-AE01-C24EE6FA28A7}" srcOrd="0" destOrd="0" presId="urn:microsoft.com/office/officeart/2005/8/layout/hierarchy1"/>
    <dgm:cxn modelId="{2B4CEDD8-5FC8-4788-B348-229A2F7A94E4}" type="presParOf" srcId="{65B80F04-B3EB-4172-AE01-C24EE6FA28A7}" destId="{34B8D4CB-B730-45BA-92C7-9765B35C908B}" srcOrd="0" destOrd="0" presId="urn:microsoft.com/office/officeart/2005/8/layout/hierarchy1"/>
    <dgm:cxn modelId="{1ECE6571-9FD1-4F50-9756-6CF8D6CADB11}" type="presParOf" srcId="{34B8D4CB-B730-45BA-92C7-9765B35C908B}" destId="{6D856819-DC0A-436D-B096-F96D29D28063}" srcOrd="0" destOrd="0" presId="urn:microsoft.com/office/officeart/2005/8/layout/hierarchy1"/>
    <dgm:cxn modelId="{4223B3C4-3A0D-44F6-8643-E643D159D107}" type="presParOf" srcId="{34B8D4CB-B730-45BA-92C7-9765B35C908B}" destId="{F10222C4-6412-4914-843F-29EB5E38B242}" srcOrd="1" destOrd="0" presId="urn:microsoft.com/office/officeart/2005/8/layout/hierarchy1"/>
    <dgm:cxn modelId="{A9D9EBA7-567B-45CF-B65D-CA3348003C0D}" type="presParOf" srcId="{65B80F04-B3EB-4172-AE01-C24EE6FA28A7}" destId="{10B00D82-BE82-405C-B644-37E329821A66}" srcOrd="1" destOrd="0" presId="urn:microsoft.com/office/officeart/2005/8/layout/hierarchy1"/>
    <dgm:cxn modelId="{CE623000-CA47-45AC-B381-5266B9E384EA}" type="presParOf" srcId="{BE83CA20-5A89-49D6-8C24-F4D03AECBA7E}" destId="{D9BB43FA-4D6D-46A5-A1A7-F937DE98645B}" srcOrd="1" destOrd="0" presId="urn:microsoft.com/office/officeart/2005/8/layout/hierarchy1"/>
    <dgm:cxn modelId="{E0CBE745-3E90-4DB6-886D-9F70A8013264}" type="presParOf" srcId="{D9BB43FA-4D6D-46A5-A1A7-F937DE98645B}" destId="{E29EA354-F249-416C-86D2-34C1CCADC9A5}" srcOrd="0" destOrd="0" presId="urn:microsoft.com/office/officeart/2005/8/layout/hierarchy1"/>
    <dgm:cxn modelId="{5B8B433C-A627-4212-924D-DE7CBBFBCE1F}" type="presParOf" srcId="{E29EA354-F249-416C-86D2-34C1CCADC9A5}" destId="{7EB1E951-51E1-40F8-A45B-0FD126043BBC}" srcOrd="0" destOrd="0" presId="urn:microsoft.com/office/officeart/2005/8/layout/hierarchy1"/>
    <dgm:cxn modelId="{3A5E596C-AE9C-4207-B467-09B4450FDF1C}" type="presParOf" srcId="{E29EA354-F249-416C-86D2-34C1CCADC9A5}" destId="{3BE8BC87-2535-4F4A-A692-5E6A3C92FC45}" srcOrd="1" destOrd="0" presId="urn:microsoft.com/office/officeart/2005/8/layout/hierarchy1"/>
    <dgm:cxn modelId="{524CBD9B-B1DD-4D40-AC1F-EBC7BBCA6511}" type="presParOf" srcId="{D9BB43FA-4D6D-46A5-A1A7-F937DE98645B}" destId="{DB255EC7-14B5-4F6E-B8EF-5C0C33FB0D93}" srcOrd="1" destOrd="0" presId="urn:microsoft.com/office/officeart/2005/8/layout/hierarchy1"/>
    <dgm:cxn modelId="{D8EAB5E1-C8A4-47E3-9E5F-F7870638B5C2}" type="presParOf" srcId="{BE83CA20-5A89-49D6-8C24-F4D03AECBA7E}" destId="{38E900D3-7BE1-4C55-B799-2D47A360705B}" srcOrd="2" destOrd="0" presId="urn:microsoft.com/office/officeart/2005/8/layout/hierarchy1"/>
    <dgm:cxn modelId="{E790428D-B4B8-4D0F-BBB5-850BB986FD8A}" type="presParOf" srcId="{38E900D3-7BE1-4C55-B799-2D47A360705B}" destId="{6599192A-FA6D-4248-A0A9-FF82FE681E2C}" srcOrd="0" destOrd="0" presId="urn:microsoft.com/office/officeart/2005/8/layout/hierarchy1"/>
    <dgm:cxn modelId="{8C4F9B42-9661-4839-88E6-099387C5946C}" type="presParOf" srcId="{6599192A-FA6D-4248-A0A9-FF82FE681E2C}" destId="{784C345A-8404-4E75-9628-CBF4FE7AFD21}" srcOrd="0" destOrd="0" presId="urn:microsoft.com/office/officeart/2005/8/layout/hierarchy1"/>
    <dgm:cxn modelId="{486F0BDA-7CA6-477F-B8B2-58AABC5741D1}" type="presParOf" srcId="{6599192A-FA6D-4248-A0A9-FF82FE681E2C}" destId="{229C22BD-4081-4F63-B8B1-79A56A1C3058}" srcOrd="1" destOrd="0" presId="urn:microsoft.com/office/officeart/2005/8/layout/hierarchy1"/>
    <dgm:cxn modelId="{6AB64C75-4D3B-42EB-B411-3A1EAAC17A83}" type="presParOf" srcId="{38E900D3-7BE1-4C55-B799-2D47A360705B}" destId="{B87286E4-ECF8-4A76-B341-D2A5CA1CDF52}" srcOrd="1" destOrd="0" presId="urn:microsoft.com/office/officeart/2005/8/layout/hierarchy1"/>
    <dgm:cxn modelId="{F41FE8EE-925B-472E-B15D-8213385D9334}" type="presParOf" srcId="{BE83CA20-5A89-49D6-8C24-F4D03AECBA7E}" destId="{C9819845-82C1-4F39-AEF9-78E0FB7725F8}" srcOrd="3" destOrd="0" presId="urn:microsoft.com/office/officeart/2005/8/layout/hierarchy1"/>
    <dgm:cxn modelId="{61364708-0792-477A-AE4D-648476A354ED}" type="presParOf" srcId="{C9819845-82C1-4F39-AEF9-78E0FB7725F8}" destId="{6FAEDC2E-1485-4F54-A358-4178CDCF5FFD}" srcOrd="0" destOrd="0" presId="urn:microsoft.com/office/officeart/2005/8/layout/hierarchy1"/>
    <dgm:cxn modelId="{9770D532-1264-436F-90B9-46755D51868D}" type="presParOf" srcId="{6FAEDC2E-1485-4F54-A358-4178CDCF5FFD}" destId="{50516EF8-25EA-401C-AA0A-2BD3795B7D54}" srcOrd="0" destOrd="0" presId="urn:microsoft.com/office/officeart/2005/8/layout/hierarchy1"/>
    <dgm:cxn modelId="{10B047D3-E780-4CEB-BB5F-4372AD6BB76B}" type="presParOf" srcId="{6FAEDC2E-1485-4F54-A358-4178CDCF5FFD}" destId="{547045C4-A08C-4090-AFC2-196D48DF4EEE}" srcOrd="1" destOrd="0" presId="urn:microsoft.com/office/officeart/2005/8/layout/hierarchy1"/>
    <dgm:cxn modelId="{05C5C0E1-64AD-4083-A484-990C8462BB7E}" type="presParOf" srcId="{C9819845-82C1-4F39-AEF9-78E0FB7725F8}" destId="{DD32B261-DC63-484A-9533-30DCBF00F9AB}"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9A9CF1-3C91-4AE9-B9FE-6D0BF99D1A2F}" type="doc">
      <dgm:prSet loTypeId="urn:microsoft.com/office/officeart/2005/8/layout/pyramid2" loCatId="pyramid" qsTypeId="urn:microsoft.com/office/officeart/2005/8/quickstyle/simple1" qsCatId="simple" csTypeId="urn:microsoft.com/office/officeart/2005/8/colors/accent1_2" csCatId="accent1" phldr="1"/>
      <dgm:spPr/>
    </dgm:pt>
    <dgm:pt modelId="{796E2287-4CB2-4110-85A5-8351BA9AA6E3}">
      <dgm:prSet phldrT="[Text]"/>
      <dgm:spPr/>
      <dgm:t>
        <a:bodyPr/>
        <a:lstStyle/>
        <a:p>
          <a:r>
            <a:rPr lang="en-US"/>
            <a:t>Get friends TO LEARN ABOUT AI </a:t>
          </a:r>
        </a:p>
      </dgm:t>
    </dgm:pt>
    <dgm:pt modelId="{D9E14431-7F32-469C-9A36-66722A905D52}" type="parTrans" cxnId="{FC1EEAA0-CAA5-4DC5-B701-E1904A0AD5E0}">
      <dgm:prSet/>
      <dgm:spPr/>
    </dgm:pt>
    <dgm:pt modelId="{B5AA63E6-A00A-4803-AD95-53923C67CC48}" type="sibTrans" cxnId="{FC1EEAA0-CAA5-4DC5-B701-E1904A0AD5E0}">
      <dgm:prSet/>
      <dgm:spPr/>
      <dgm:t>
        <a:bodyPr/>
        <a:lstStyle/>
        <a:p>
          <a:endParaRPr lang="en-US"/>
        </a:p>
      </dgm:t>
    </dgm:pt>
    <dgm:pt modelId="{46788F0E-B016-4D3B-94C3-76CBE2879994}">
      <dgm:prSet phldrT="[Text]"/>
      <dgm:spPr/>
      <dgm:t>
        <a:bodyPr/>
        <a:lstStyle/>
        <a:p>
          <a:r>
            <a:rPr lang="en-US"/>
            <a:t>WHEN YOU GO BIGGER HIRE AI LEADER (VP OF AI /CAIO)</a:t>
          </a:r>
        </a:p>
      </dgm:t>
    </dgm:pt>
    <dgm:pt modelId="{7705F054-B86C-4329-ADDA-0312280E9C9F}" type="parTrans" cxnId="{3C45B2E7-AEBB-4900-B958-9B76FD620BD5}">
      <dgm:prSet/>
      <dgm:spPr/>
    </dgm:pt>
    <dgm:pt modelId="{6049EB46-F52D-47D2-AAD6-51A3FFD6893A}" type="sibTrans" cxnId="{3C45B2E7-AEBB-4900-B958-9B76FD620BD5}">
      <dgm:prSet/>
      <dgm:spPr/>
      <dgm:t>
        <a:bodyPr/>
        <a:lstStyle/>
        <a:p>
          <a:endParaRPr lang="en-US"/>
        </a:p>
      </dgm:t>
    </dgm:pt>
    <dgm:pt modelId="{749BC4FF-7B9F-4F5E-ABA8-AE62B0965008}">
      <dgm:prSet phldrT="[Text]"/>
      <dgm:spPr/>
      <dgm:t>
        <a:bodyPr/>
        <a:lstStyle/>
        <a:p>
          <a:r>
            <a:rPr lang="en-US"/>
            <a:t>HIRE A FEW ML OR DS PEOPLE TO HELP YOU (COMPANY/IN-HOUSE)</a:t>
          </a:r>
        </a:p>
      </dgm:t>
    </dgm:pt>
    <dgm:pt modelId="{E3E6D2CD-447C-43CD-99A0-29C2015F29D3}" type="parTrans" cxnId="{0767C15F-1393-4087-B2AA-32A0B3F4DACC}">
      <dgm:prSet/>
      <dgm:spPr/>
    </dgm:pt>
    <dgm:pt modelId="{5EBB6362-0D4C-45BE-90E5-D736DA262359}" type="sibTrans" cxnId="{0767C15F-1393-4087-B2AA-32A0B3F4DACC}">
      <dgm:prSet/>
      <dgm:spPr/>
      <dgm:t>
        <a:bodyPr/>
        <a:lstStyle/>
        <a:p>
          <a:endParaRPr lang="en-US"/>
        </a:p>
      </dgm:t>
    </dgm:pt>
    <dgm:pt modelId="{34A16F91-0083-4599-95AB-6EE8A4EA4CC2}">
      <dgm:prSet phldrT="[Text]"/>
      <dgm:spPr/>
      <dgm:t>
        <a:bodyPr/>
        <a:lstStyle/>
        <a:p>
          <a:r>
            <a:rPr lang="en-US"/>
            <a:t>NO PROJECT IS TOO SMALL AND IT'S BETTER TO START SMALL AND SUCCEED, THAN TO START TOO BIG AND NOT SUCCEED</a:t>
          </a:r>
        </a:p>
      </dgm:t>
    </dgm:pt>
    <dgm:pt modelId="{9A9BA300-0E7D-4D2F-9C0E-6FBEB8229D41}" type="parTrans" cxnId="{5B97BBE9-73FC-4BFB-8AB3-310E4952057B}">
      <dgm:prSet/>
      <dgm:spPr/>
    </dgm:pt>
    <dgm:pt modelId="{BF57475C-BC1A-4F25-AC30-2DE7A650D07F}" type="sibTrans" cxnId="{5B97BBE9-73FC-4BFB-8AB3-310E4952057B}">
      <dgm:prSet/>
      <dgm:spPr/>
      <dgm:t>
        <a:bodyPr/>
        <a:lstStyle/>
        <a:p>
          <a:endParaRPr lang="en-US"/>
        </a:p>
      </dgm:t>
    </dgm:pt>
    <dgm:pt modelId="{6C05EEB6-86BD-485A-9FE1-CDEF7DFE8CC0}">
      <dgm:prSet phldrT="[Text]"/>
      <dgm:spPr/>
      <dgm:t>
        <a:bodyPr/>
        <a:lstStyle/>
        <a:p>
          <a:r>
            <a:rPr lang="en-US"/>
            <a:t>START BRAINSTORMING PROJECT </a:t>
          </a:r>
        </a:p>
      </dgm:t>
    </dgm:pt>
    <dgm:pt modelId="{FB214AB3-7F4C-412A-A642-E2E111E8DA1F}" type="parTrans" cxnId="{AA13498C-37B7-4997-B8CE-4E148D1709DA}">
      <dgm:prSet/>
      <dgm:spPr/>
    </dgm:pt>
    <dgm:pt modelId="{5B0F73D1-CD75-495B-96C8-CE75F6C84393}" type="sibTrans" cxnId="{AA13498C-37B7-4997-B8CE-4E148D1709DA}">
      <dgm:prSet/>
      <dgm:spPr/>
      <dgm:t>
        <a:bodyPr/>
        <a:lstStyle/>
        <a:p>
          <a:endParaRPr lang="en-US"/>
        </a:p>
      </dgm:t>
    </dgm:pt>
    <dgm:pt modelId="{31FA673C-1DF5-4913-BDFB-C153C60C7327}" type="pres">
      <dgm:prSet presAssocID="{1A9A9CF1-3C91-4AE9-B9FE-6D0BF99D1A2F}" presName="compositeShape" presStyleCnt="0">
        <dgm:presLayoutVars>
          <dgm:dir/>
          <dgm:resizeHandles/>
        </dgm:presLayoutVars>
      </dgm:prSet>
      <dgm:spPr/>
    </dgm:pt>
    <dgm:pt modelId="{A416BF3A-63F0-47FF-81AF-566D8A50281C}" type="pres">
      <dgm:prSet presAssocID="{1A9A9CF1-3C91-4AE9-B9FE-6D0BF99D1A2F}" presName="pyramid" presStyleLbl="node1" presStyleIdx="0" presStyleCnt="1"/>
      <dgm:spPr/>
    </dgm:pt>
    <dgm:pt modelId="{3A9FE58F-2618-4795-ACEA-1EA343C76445}" type="pres">
      <dgm:prSet presAssocID="{1A9A9CF1-3C91-4AE9-B9FE-6D0BF99D1A2F}" presName="theList" presStyleCnt="0"/>
      <dgm:spPr/>
    </dgm:pt>
    <dgm:pt modelId="{A8A46E77-99EB-4252-9BD9-B27724E071FA}" type="pres">
      <dgm:prSet presAssocID="{796E2287-4CB2-4110-85A5-8351BA9AA6E3}" presName="aNode" presStyleLbl="fgAcc1" presStyleIdx="0" presStyleCnt="5">
        <dgm:presLayoutVars>
          <dgm:bulletEnabled val="1"/>
        </dgm:presLayoutVars>
      </dgm:prSet>
      <dgm:spPr/>
      <dgm:t>
        <a:bodyPr/>
        <a:lstStyle/>
        <a:p>
          <a:endParaRPr lang="en-US"/>
        </a:p>
      </dgm:t>
    </dgm:pt>
    <dgm:pt modelId="{A72E2AE5-6FBB-44B8-A66E-352D9CB06E50}" type="pres">
      <dgm:prSet presAssocID="{796E2287-4CB2-4110-85A5-8351BA9AA6E3}" presName="aSpace" presStyleCnt="0"/>
      <dgm:spPr/>
    </dgm:pt>
    <dgm:pt modelId="{6E56EC45-8AC8-4781-8AFB-A90236BDB277}" type="pres">
      <dgm:prSet presAssocID="{6C05EEB6-86BD-485A-9FE1-CDEF7DFE8CC0}" presName="aNode" presStyleLbl="fgAcc1" presStyleIdx="1" presStyleCnt="5">
        <dgm:presLayoutVars>
          <dgm:bulletEnabled val="1"/>
        </dgm:presLayoutVars>
      </dgm:prSet>
      <dgm:spPr/>
      <dgm:t>
        <a:bodyPr/>
        <a:lstStyle/>
        <a:p>
          <a:endParaRPr lang="en-US"/>
        </a:p>
      </dgm:t>
    </dgm:pt>
    <dgm:pt modelId="{1BD230DD-C027-4CAD-ACC3-9BBFFD4BCCD0}" type="pres">
      <dgm:prSet presAssocID="{6C05EEB6-86BD-485A-9FE1-CDEF7DFE8CC0}" presName="aSpace" presStyleCnt="0"/>
      <dgm:spPr/>
    </dgm:pt>
    <dgm:pt modelId="{CB3173DF-EACA-44C0-9EDB-916627D15594}" type="pres">
      <dgm:prSet presAssocID="{34A16F91-0083-4599-95AB-6EE8A4EA4CC2}" presName="aNode" presStyleLbl="fgAcc1" presStyleIdx="2" presStyleCnt="5">
        <dgm:presLayoutVars>
          <dgm:bulletEnabled val="1"/>
        </dgm:presLayoutVars>
      </dgm:prSet>
      <dgm:spPr/>
      <dgm:t>
        <a:bodyPr/>
        <a:lstStyle/>
        <a:p>
          <a:endParaRPr lang="en-US"/>
        </a:p>
      </dgm:t>
    </dgm:pt>
    <dgm:pt modelId="{7103E38A-7FE9-431F-A7A3-E1BD6482CC7C}" type="pres">
      <dgm:prSet presAssocID="{34A16F91-0083-4599-95AB-6EE8A4EA4CC2}" presName="aSpace" presStyleCnt="0"/>
      <dgm:spPr/>
    </dgm:pt>
    <dgm:pt modelId="{49513F87-C076-4E8D-8A74-BDF0BA9FE988}" type="pres">
      <dgm:prSet presAssocID="{749BC4FF-7B9F-4F5E-ABA8-AE62B0965008}" presName="aNode" presStyleLbl="fgAcc1" presStyleIdx="3" presStyleCnt="5">
        <dgm:presLayoutVars>
          <dgm:bulletEnabled val="1"/>
        </dgm:presLayoutVars>
      </dgm:prSet>
      <dgm:spPr/>
      <dgm:t>
        <a:bodyPr/>
        <a:lstStyle/>
        <a:p>
          <a:endParaRPr lang="en-US"/>
        </a:p>
      </dgm:t>
    </dgm:pt>
    <dgm:pt modelId="{7DFF576C-7BE2-47FF-9644-B0DD7CDCD2BD}" type="pres">
      <dgm:prSet presAssocID="{749BC4FF-7B9F-4F5E-ABA8-AE62B0965008}" presName="aSpace" presStyleCnt="0"/>
      <dgm:spPr/>
    </dgm:pt>
    <dgm:pt modelId="{51573C44-54F1-476D-9ABF-3FCF002309A8}" type="pres">
      <dgm:prSet presAssocID="{46788F0E-B016-4D3B-94C3-76CBE2879994}" presName="aNode" presStyleLbl="fgAcc1" presStyleIdx="4" presStyleCnt="5">
        <dgm:presLayoutVars>
          <dgm:bulletEnabled val="1"/>
        </dgm:presLayoutVars>
      </dgm:prSet>
      <dgm:spPr/>
      <dgm:t>
        <a:bodyPr/>
        <a:lstStyle/>
        <a:p>
          <a:endParaRPr lang="en-US"/>
        </a:p>
      </dgm:t>
    </dgm:pt>
    <dgm:pt modelId="{B6F142A6-9810-401F-A7E8-EC236870CF67}" type="pres">
      <dgm:prSet presAssocID="{46788F0E-B016-4D3B-94C3-76CBE2879994}" presName="aSpace" presStyleCnt="0"/>
      <dgm:spPr/>
    </dgm:pt>
  </dgm:ptLst>
  <dgm:cxnLst>
    <dgm:cxn modelId="{9DD0BD3D-87F7-40B3-BED1-FECA8654C786}" type="presOf" srcId="{796E2287-4CB2-4110-85A5-8351BA9AA6E3}" destId="{A8A46E77-99EB-4252-9BD9-B27724E071FA}" srcOrd="0" destOrd="0" presId="urn:microsoft.com/office/officeart/2005/8/layout/pyramid2"/>
    <dgm:cxn modelId="{FC1EEAA0-CAA5-4DC5-B701-E1904A0AD5E0}" srcId="{1A9A9CF1-3C91-4AE9-B9FE-6D0BF99D1A2F}" destId="{796E2287-4CB2-4110-85A5-8351BA9AA6E3}" srcOrd="0" destOrd="0" parTransId="{D9E14431-7F32-469C-9A36-66722A905D52}" sibTransId="{B5AA63E6-A00A-4803-AD95-53923C67CC48}"/>
    <dgm:cxn modelId="{A31BB9E6-18D9-45D8-BFD0-3482AA7E9C4D}" type="presOf" srcId="{1A9A9CF1-3C91-4AE9-B9FE-6D0BF99D1A2F}" destId="{31FA673C-1DF5-4913-BDFB-C153C60C7327}" srcOrd="0" destOrd="0" presId="urn:microsoft.com/office/officeart/2005/8/layout/pyramid2"/>
    <dgm:cxn modelId="{14671341-7E57-475E-92BD-A89833203310}" type="presOf" srcId="{46788F0E-B016-4D3B-94C3-76CBE2879994}" destId="{51573C44-54F1-476D-9ABF-3FCF002309A8}" srcOrd="0" destOrd="0" presId="urn:microsoft.com/office/officeart/2005/8/layout/pyramid2"/>
    <dgm:cxn modelId="{5B97BBE9-73FC-4BFB-8AB3-310E4952057B}" srcId="{1A9A9CF1-3C91-4AE9-B9FE-6D0BF99D1A2F}" destId="{34A16F91-0083-4599-95AB-6EE8A4EA4CC2}" srcOrd="2" destOrd="0" parTransId="{9A9BA300-0E7D-4D2F-9C0E-6FBEB8229D41}" sibTransId="{BF57475C-BC1A-4F25-AC30-2DE7A650D07F}"/>
    <dgm:cxn modelId="{AA13498C-37B7-4997-B8CE-4E148D1709DA}" srcId="{1A9A9CF1-3C91-4AE9-B9FE-6D0BF99D1A2F}" destId="{6C05EEB6-86BD-485A-9FE1-CDEF7DFE8CC0}" srcOrd="1" destOrd="0" parTransId="{FB214AB3-7F4C-412A-A642-E2E111E8DA1F}" sibTransId="{5B0F73D1-CD75-495B-96C8-CE75F6C84393}"/>
    <dgm:cxn modelId="{4E40A917-6C34-4FAF-94DE-920A8911CB38}" type="presOf" srcId="{6C05EEB6-86BD-485A-9FE1-CDEF7DFE8CC0}" destId="{6E56EC45-8AC8-4781-8AFB-A90236BDB277}" srcOrd="0" destOrd="0" presId="urn:microsoft.com/office/officeart/2005/8/layout/pyramid2"/>
    <dgm:cxn modelId="{3C45B2E7-AEBB-4900-B958-9B76FD620BD5}" srcId="{1A9A9CF1-3C91-4AE9-B9FE-6D0BF99D1A2F}" destId="{46788F0E-B016-4D3B-94C3-76CBE2879994}" srcOrd="4" destOrd="0" parTransId="{7705F054-B86C-4329-ADDA-0312280E9C9F}" sibTransId="{6049EB46-F52D-47D2-AAD6-51A3FFD6893A}"/>
    <dgm:cxn modelId="{0EFBEE19-EC94-436A-AC21-C24386428824}" type="presOf" srcId="{34A16F91-0083-4599-95AB-6EE8A4EA4CC2}" destId="{CB3173DF-EACA-44C0-9EDB-916627D15594}" srcOrd="0" destOrd="0" presId="urn:microsoft.com/office/officeart/2005/8/layout/pyramid2"/>
    <dgm:cxn modelId="{0767C15F-1393-4087-B2AA-32A0B3F4DACC}" srcId="{1A9A9CF1-3C91-4AE9-B9FE-6D0BF99D1A2F}" destId="{749BC4FF-7B9F-4F5E-ABA8-AE62B0965008}" srcOrd="3" destOrd="0" parTransId="{E3E6D2CD-447C-43CD-99A0-29C2015F29D3}" sibTransId="{5EBB6362-0D4C-45BE-90E5-D736DA262359}"/>
    <dgm:cxn modelId="{6C555512-544B-414C-9045-AA6B524CEC4A}" type="presOf" srcId="{749BC4FF-7B9F-4F5E-ABA8-AE62B0965008}" destId="{49513F87-C076-4E8D-8A74-BDF0BA9FE988}" srcOrd="0" destOrd="0" presId="urn:microsoft.com/office/officeart/2005/8/layout/pyramid2"/>
    <dgm:cxn modelId="{6735C1A1-8F2F-45AF-8DC2-09205153FD2C}" type="presParOf" srcId="{31FA673C-1DF5-4913-BDFB-C153C60C7327}" destId="{A416BF3A-63F0-47FF-81AF-566D8A50281C}" srcOrd="0" destOrd="0" presId="urn:microsoft.com/office/officeart/2005/8/layout/pyramid2"/>
    <dgm:cxn modelId="{83CD5950-3C05-4EC8-9E7B-D66EBFBB2710}" type="presParOf" srcId="{31FA673C-1DF5-4913-BDFB-C153C60C7327}" destId="{3A9FE58F-2618-4795-ACEA-1EA343C76445}" srcOrd="1" destOrd="0" presId="urn:microsoft.com/office/officeart/2005/8/layout/pyramid2"/>
    <dgm:cxn modelId="{F3B13B44-0AB0-4854-8D22-BB45FB297A52}" type="presParOf" srcId="{3A9FE58F-2618-4795-ACEA-1EA343C76445}" destId="{A8A46E77-99EB-4252-9BD9-B27724E071FA}" srcOrd="0" destOrd="0" presId="urn:microsoft.com/office/officeart/2005/8/layout/pyramid2"/>
    <dgm:cxn modelId="{30B247A4-A1DE-4104-8331-8DD992489E73}" type="presParOf" srcId="{3A9FE58F-2618-4795-ACEA-1EA343C76445}" destId="{A72E2AE5-6FBB-44B8-A66E-352D9CB06E50}" srcOrd="1" destOrd="0" presId="urn:microsoft.com/office/officeart/2005/8/layout/pyramid2"/>
    <dgm:cxn modelId="{E9F2A244-2479-454B-AC3E-EE92A2261573}" type="presParOf" srcId="{3A9FE58F-2618-4795-ACEA-1EA343C76445}" destId="{6E56EC45-8AC8-4781-8AFB-A90236BDB277}" srcOrd="2" destOrd="0" presId="urn:microsoft.com/office/officeart/2005/8/layout/pyramid2"/>
    <dgm:cxn modelId="{2F661F0E-DCF6-47F5-9129-CAA2D74EBD92}" type="presParOf" srcId="{3A9FE58F-2618-4795-ACEA-1EA343C76445}" destId="{1BD230DD-C027-4CAD-ACC3-9BBFFD4BCCD0}" srcOrd="3" destOrd="0" presId="urn:microsoft.com/office/officeart/2005/8/layout/pyramid2"/>
    <dgm:cxn modelId="{74C51780-8B32-4AFC-9A5D-902F472C080F}" type="presParOf" srcId="{3A9FE58F-2618-4795-ACEA-1EA343C76445}" destId="{CB3173DF-EACA-44C0-9EDB-916627D15594}" srcOrd="4" destOrd="0" presId="urn:microsoft.com/office/officeart/2005/8/layout/pyramid2"/>
    <dgm:cxn modelId="{24FA3A44-8F78-41F6-A3CA-CAC68CDB94F0}" type="presParOf" srcId="{3A9FE58F-2618-4795-ACEA-1EA343C76445}" destId="{7103E38A-7FE9-431F-A7A3-E1BD6482CC7C}" srcOrd="5" destOrd="0" presId="urn:microsoft.com/office/officeart/2005/8/layout/pyramid2"/>
    <dgm:cxn modelId="{753D8D24-7C0B-491A-94D2-287EFE56D3BC}" type="presParOf" srcId="{3A9FE58F-2618-4795-ACEA-1EA343C76445}" destId="{49513F87-C076-4E8D-8A74-BDF0BA9FE988}" srcOrd="6" destOrd="0" presId="urn:microsoft.com/office/officeart/2005/8/layout/pyramid2"/>
    <dgm:cxn modelId="{D76AF870-919C-4CFB-844A-2A3C6F57EECE}" type="presParOf" srcId="{3A9FE58F-2618-4795-ACEA-1EA343C76445}" destId="{7DFF576C-7BE2-47FF-9644-B0DD7CDCD2BD}" srcOrd="7" destOrd="0" presId="urn:microsoft.com/office/officeart/2005/8/layout/pyramid2"/>
    <dgm:cxn modelId="{6776A59E-AAC6-42D8-9BD0-673F9B32FE5F}" type="presParOf" srcId="{3A9FE58F-2618-4795-ACEA-1EA343C76445}" destId="{51573C44-54F1-476D-9ABF-3FCF002309A8}" srcOrd="8" destOrd="0" presId="urn:microsoft.com/office/officeart/2005/8/layout/pyramid2"/>
    <dgm:cxn modelId="{31EB0CB3-4AA2-47B4-9058-F57FE2F6D19E}" type="presParOf" srcId="{3A9FE58F-2618-4795-ACEA-1EA343C76445}" destId="{B6F142A6-9810-401F-A7E8-EC236870CF67}" srcOrd="9" destOrd="0" presId="urn:microsoft.com/office/officeart/2005/8/layout/pyramid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C57EB7-D21E-49E0-90DD-53ED069F58E1}" type="doc">
      <dgm:prSet loTypeId="urn:microsoft.com/office/officeart/2005/8/layout/default#1" loCatId="list" qsTypeId="urn:microsoft.com/office/officeart/2005/8/quickstyle/simple1" qsCatId="simple" csTypeId="urn:microsoft.com/office/officeart/2005/8/colors/colorful1#1" csCatId="colorful"/>
      <dgm:spPr/>
      <dgm:t>
        <a:bodyPr/>
        <a:lstStyle/>
        <a:p>
          <a:endParaRPr lang="en-US"/>
        </a:p>
      </dgm:t>
    </dgm:pt>
    <dgm:pt modelId="{A8F24D83-7944-4DCC-89F6-144AF69B8A71}">
      <dgm:prSet/>
      <dgm:spPr/>
      <dgm:t>
        <a:bodyPr/>
        <a:lstStyle/>
        <a:p>
          <a:r>
            <a:rPr lang="en-US"/>
            <a:t>Performance Limitations </a:t>
          </a:r>
        </a:p>
      </dgm:t>
    </dgm:pt>
    <dgm:pt modelId="{70F129CF-9F94-4AF0-8ADC-85D7A9E4FCDB}" type="parTrans" cxnId="{7BAD0695-689C-4BD3-9009-799B8EA9C65F}">
      <dgm:prSet/>
      <dgm:spPr/>
      <dgm:t>
        <a:bodyPr/>
        <a:lstStyle/>
        <a:p>
          <a:endParaRPr lang="en-US"/>
        </a:p>
      </dgm:t>
    </dgm:pt>
    <dgm:pt modelId="{DE6A073B-BC67-4A68-B7E5-C7BC5A4BC5FE}" type="sibTrans" cxnId="{7BAD0695-689C-4BD3-9009-799B8EA9C65F}">
      <dgm:prSet/>
      <dgm:spPr/>
      <dgm:t>
        <a:bodyPr/>
        <a:lstStyle/>
        <a:p>
          <a:endParaRPr lang="en-US"/>
        </a:p>
      </dgm:t>
    </dgm:pt>
    <dgm:pt modelId="{08EA5D36-4F74-4CBA-9E17-A8FF0D4C032C}">
      <dgm:prSet/>
      <dgm:spPr/>
      <dgm:t>
        <a:bodyPr/>
        <a:lstStyle/>
        <a:p>
          <a:r>
            <a:rPr lang="en-US"/>
            <a:t>Explain ability is hard </a:t>
          </a:r>
        </a:p>
      </dgm:t>
    </dgm:pt>
    <dgm:pt modelId="{6238110F-734A-4900-8424-FF4E5EA4B1FD}" type="parTrans" cxnId="{FEC81575-BC22-450C-9CB9-B006B5480317}">
      <dgm:prSet/>
      <dgm:spPr/>
      <dgm:t>
        <a:bodyPr/>
        <a:lstStyle/>
        <a:p>
          <a:endParaRPr lang="en-US"/>
        </a:p>
      </dgm:t>
    </dgm:pt>
    <dgm:pt modelId="{BD63A792-E976-4429-9EBD-9F1149437B4A}" type="sibTrans" cxnId="{FEC81575-BC22-450C-9CB9-B006B5480317}">
      <dgm:prSet/>
      <dgm:spPr/>
      <dgm:t>
        <a:bodyPr/>
        <a:lstStyle/>
        <a:p>
          <a:endParaRPr lang="en-US"/>
        </a:p>
      </dgm:t>
    </dgm:pt>
    <dgm:pt modelId="{57752033-4A77-4DF6-933C-6CE5D4A688EA}">
      <dgm:prSet/>
      <dgm:spPr/>
      <dgm:t>
        <a:bodyPr/>
        <a:lstStyle/>
        <a:p>
          <a:r>
            <a:rPr lang="en-US"/>
            <a:t>Biased AI through biased data</a:t>
          </a:r>
        </a:p>
      </dgm:t>
    </dgm:pt>
    <dgm:pt modelId="{DA0A9DDF-4326-4267-B8B6-C3111C8EAA08}" type="parTrans" cxnId="{EB2FB240-BEB1-4E6D-A9E7-02A34D11F288}">
      <dgm:prSet/>
      <dgm:spPr/>
      <dgm:t>
        <a:bodyPr/>
        <a:lstStyle/>
        <a:p>
          <a:endParaRPr lang="en-US"/>
        </a:p>
      </dgm:t>
    </dgm:pt>
    <dgm:pt modelId="{227ADB3F-5BF5-4795-84EC-31AB433B0D91}" type="sibTrans" cxnId="{EB2FB240-BEB1-4E6D-A9E7-02A34D11F288}">
      <dgm:prSet/>
      <dgm:spPr/>
      <dgm:t>
        <a:bodyPr/>
        <a:lstStyle/>
        <a:p>
          <a:endParaRPr lang="en-US"/>
        </a:p>
      </dgm:t>
    </dgm:pt>
    <dgm:pt modelId="{05AD378E-F08F-458D-9CAD-8CAA799778A7}">
      <dgm:prSet/>
      <dgm:spPr/>
      <dgm:t>
        <a:bodyPr/>
        <a:lstStyle/>
        <a:p>
          <a:r>
            <a:rPr lang="en-US"/>
            <a:t>Adversarial attacks on AI </a:t>
          </a:r>
        </a:p>
      </dgm:t>
    </dgm:pt>
    <dgm:pt modelId="{B2FE4649-57B6-461C-99E9-AE627B64494D}" type="parTrans" cxnId="{39B1E1F4-8D92-4BA7-B304-80AB34AA2241}">
      <dgm:prSet/>
      <dgm:spPr/>
      <dgm:t>
        <a:bodyPr/>
        <a:lstStyle/>
        <a:p>
          <a:endParaRPr lang="en-US"/>
        </a:p>
      </dgm:t>
    </dgm:pt>
    <dgm:pt modelId="{166A2302-3F17-460B-AFF5-F91E5EFB5FC0}" type="sibTrans" cxnId="{39B1E1F4-8D92-4BA7-B304-80AB34AA2241}">
      <dgm:prSet/>
      <dgm:spPr/>
      <dgm:t>
        <a:bodyPr/>
        <a:lstStyle/>
        <a:p>
          <a:endParaRPr lang="en-US"/>
        </a:p>
      </dgm:t>
    </dgm:pt>
    <dgm:pt modelId="{D5CAE861-051E-4925-AF9A-F6E628C5C367}" type="pres">
      <dgm:prSet presAssocID="{A2C57EB7-D21E-49E0-90DD-53ED069F58E1}" presName="diagram" presStyleCnt="0">
        <dgm:presLayoutVars>
          <dgm:dir/>
          <dgm:resizeHandles val="exact"/>
        </dgm:presLayoutVars>
      </dgm:prSet>
      <dgm:spPr/>
      <dgm:t>
        <a:bodyPr/>
        <a:lstStyle/>
        <a:p>
          <a:endParaRPr lang="en-US"/>
        </a:p>
      </dgm:t>
    </dgm:pt>
    <dgm:pt modelId="{13E38994-DADC-4336-88E9-83CCC71FF796}" type="pres">
      <dgm:prSet presAssocID="{A8F24D83-7944-4DCC-89F6-144AF69B8A71}" presName="node" presStyleLbl="node1" presStyleIdx="0" presStyleCnt="4">
        <dgm:presLayoutVars>
          <dgm:bulletEnabled val="1"/>
        </dgm:presLayoutVars>
      </dgm:prSet>
      <dgm:spPr/>
      <dgm:t>
        <a:bodyPr/>
        <a:lstStyle/>
        <a:p>
          <a:endParaRPr lang="en-US"/>
        </a:p>
      </dgm:t>
    </dgm:pt>
    <dgm:pt modelId="{9C970035-018A-4923-9C61-E59F907D4280}" type="pres">
      <dgm:prSet presAssocID="{DE6A073B-BC67-4A68-B7E5-C7BC5A4BC5FE}" presName="sibTrans" presStyleCnt="0"/>
      <dgm:spPr/>
    </dgm:pt>
    <dgm:pt modelId="{CFBB0073-C363-4619-AB5A-B6A57E9101AC}" type="pres">
      <dgm:prSet presAssocID="{08EA5D36-4F74-4CBA-9E17-A8FF0D4C032C}" presName="node" presStyleLbl="node1" presStyleIdx="1" presStyleCnt="4">
        <dgm:presLayoutVars>
          <dgm:bulletEnabled val="1"/>
        </dgm:presLayoutVars>
      </dgm:prSet>
      <dgm:spPr/>
      <dgm:t>
        <a:bodyPr/>
        <a:lstStyle/>
        <a:p>
          <a:endParaRPr lang="en-US"/>
        </a:p>
      </dgm:t>
    </dgm:pt>
    <dgm:pt modelId="{A06694E7-0B3E-4237-A46E-F7CB48EC7ACB}" type="pres">
      <dgm:prSet presAssocID="{BD63A792-E976-4429-9EBD-9F1149437B4A}" presName="sibTrans" presStyleCnt="0"/>
      <dgm:spPr/>
    </dgm:pt>
    <dgm:pt modelId="{9654FAC4-FCED-4B2A-9C3F-41F18D25E6D5}" type="pres">
      <dgm:prSet presAssocID="{57752033-4A77-4DF6-933C-6CE5D4A688EA}" presName="node" presStyleLbl="node1" presStyleIdx="2" presStyleCnt="4">
        <dgm:presLayoutVars>
          <dgm:bulletEnabled val="1"/>
        </dgm:presLayoutVars>
      </dgm:prSet>
      <dgm:spPr/>
      <dgm:t>
        <a:bodyPr/>
        <a:lstStyle/>
        <a:p>
          <a:endParaRPr lang="en-US"/>
        </a:p>
      </dgm:t>
    </dgm:pt>
    <dgm:pt modelId="{7314B851-B3DA-4D73-B2C2-7BC14381438E}" type="pres">
      <dgm:prSet presAssocID="{227ADB3F-5BF5-4795-84EC-31AB433B0D91}" presName="sibTrans" presStyleCnt="0"/>
      <dgm:spPr/>
    </dgm:pt>
    <dgm:pt modelId="{CD503A79-7E31-45AF-A342-AD1E41642EB9}" type="pres">
      <dgm:prSet presAssocID="{05AD378E-F08F-458D-9CAD-8CAA799778A7}" presName="node" presStyleLbl="node1" presStyleIdx="3" presStyleCnt="4">
        <dgm:presLayoutVars>
          <dgm:bulletEnabled val="1"/>
        </dgm:presLayoutVars>
      </dgm:prSet>
      <dgm:spPr/>
      <dgm:t>
        <a:bodyPr/>
        <a:lstStyle/>
        <a:p>
          <a:endParaRPr lang="en-US"/>
        </a:p>
      </dgm:t>
    </dgm:pt>
  </dgm:ptLst>
  <dgm:cxnLst>
    <dgm:cxn modelId="{91AB6106-7FBE-4CE6-9202-3052B593B360}" type="presOf" srcId="{08EA5D36-4F74-4CBA-9E17-A8FF0D4C032C}" destId="{CFBB0073-C363-4619-AB5A-B6A57E9101AC}" srcOrd="0" destOrd="0" presId="urn:microsoft.com/office/officeart/2005/8/layout/default#1"/>
    <dgm:cxn modelId="{39B1E1F4-8D92-4BA7-B304-80AB34AA2241}" srcId="{A2C57EB7-D21E-49E0-90DD-53ED069F58E1}" destId="{05AD378E-F08F-458D-9CAD-8CAA799778A7}" srcOrd="3" destOrd="0" parTransId="{B2FE4649-57B6-461C-99E9-AE627B64494D}" sibTransId="{166A2302-3F17-460B-AFF5-F91E5EFB5FC0}"/>
    <dgm:cxn modelId="{9DFBB881-1D4F-416A-9337-FEA2D2C6630C}" type="presOf" srcId="{05AD378E-F08F-458D-9CAD-8CAA799778A7}" destId="{CD503A79-7E31-45AF-A342-AD1E41642EB9}" srcOrd="0" destOrd="0" presId="urn:microsoft.com/office/officeart/2005/8/layout/default#1"/>
    <dgm:cxn modelId="{FEC81575-BC22-450C-9CB9-B006B5480317}" srcId="{A2C57EB7-D21E-49E0-90DD-53ED069F58E1}" destId="{08EA5D36-4F74-4CBA-9E17-A8FF0D4C032C}" srcOrd="1" destOrd="0" parTransId="{6238110F-734A-4900-8424-FF4E5EA4B1FD}" sibTransId="{BD63A792-E976-4429-9EBD-9F1149437B4A}"/>
    <dgm:cxn modelId="{EB2FB240-BEB1-4E6D-A9E7-02A34D11F288}" srcId="{A2C57EB7-D21E-49E0-90DD-53ED069F58E1}" destId="{57752033-4A77-4DF6-933C-6CE5D4A688EA}" srcOrd="2" destOrd="0" parTransId="{DA0A9DDF-4326-4267-B8B6-C3111C8EAA08}" sibTransId="{227ADB3F-5BF5-4795-84EC-31AB433B0D91}"/>
    <dgm:cxn modelId="{7BAD0695-689C-4BD3-9009-799B8EA9C65F}" srcId="{A2C57EB7-D21E-49E0-90DD-53ED069F58E1}" destId="{A8F24D83-7944-4DCC-89F6-144AF69B8A71}" srcOrd="0" destOrd="0" parTransId="{70F129CF-9F94-4AF0-8ADC-85D7A9E4FCDB}" sibTransId="{DE6A073B-BC67-4A68-B7E5-C7BC5A4BC5FE}"/>
    <dgm:cxn modelId="{149719DE-4050-462C-970C-8817C6AEF5B1}" type="presOf" srcId="{A2C57EB7-D21E-49E0-90DD-53ED069F58E1}" destId="{D5CAE861-051E-4925-AF9A-F6E628C5C367}" srcOrd="0" destOrd="0" presId="urn:microsoft.com/office/officeart/2005/8/layout/default#1"/>
    <dgm:cxn modelId="{33C5B6CB-2211-4EED-AB31-A4D36E5F486D}" type="presOf" srcId="{A8F24D83-7944-4DCC-89F6-144AF69B8A71}" destId="{13E38994-DADC-4336-88E9-83CCC71FF796}" srcOrd="0" destOrd="0" presId="urn:microsoft.com/office/officeart/2005/8/layout/default#1"/>
    <dgm:cxn modelId="{E8EC697D-3161-4FB2-8AA2-6A64768A8773}" type="presOf" srcId="{57752033-4A77-4DF6-933C-6CE5D4A688EA}" destId="{9654FAC4-FCED-4B2A-9C3F-41F18D25E6D5}" srcOrd="0" destOrd="0" presId="urn:microsoft.com/office/officeart/2005/8/layout/default#1"/>
    <dgm:cxn modelId="{F6E7AE17-8C2A-489E-8BEF-688951A5FF93}" type="presParOf" srcId="{D5CAE861-051E-4925-AF9A-F6E628C5C367}" destId="{13E38994-DADC-4336-88E9-83CCC71FF796}" srcOrd="0" destOrd="0" presId="urn:microsoft.com/office/officeart/2005/8/layout/default#1"/>
    <dgm:cxn modelId="{01823E6A-A4EF-4E5C-8D15-D6CD97F5B0A2}" type="presParOf" srcId="{D5CAE861-051E-4925-AF9A-F6E628C5C367}" destId="{9C970035-018A-4923-9C61-E59F907D4280}" srcOrd="1" destOrd="0" presId="urn:microsoft.com/office/officeart/2005/8/layout/default#1"/>
    <dgm:cxn modelId="{F49D1F2E-13FA-4075-AB27-1C4286567F7A}" type="presParOf" srcId="{D5CAE861-051E-4925-AF9A-F6E628C5C367}" destId="{CFBB0073-C363-4619-AB5A-B6A57E9101AC}" srcOrd="2" destOrd="0" presId="urn:microsoft.com/office/officeart/2005/8/layout/default#1"/>
    <dgm:cxn modelId="{8A2FB64B-4B39-4506-963A-B7308E540C5B}" type="presParOf" srcId="{D5CAE861-051E-4925-AF9A-F6E628C5C367}" destId="{A06694E7-0B3E-4237-A46E-F7CB48EC7ACB}" srcOrd="3" destOrd="0" presId="urn:microsoft.com/office/officeart/2005/8/layout/default#1"/>
    <dgm:cxn modelId="{92B673F6-077F-4143-8A9E-0100EDA6A36D}" type="presParOf" srcId="{D5CAE861-051E-4925-AF9A-F6E628C5C367}" destId="{9654FAC4-FCED-4B2A-9C3F-41F18D25E6D5}" srcOrd="4" destOrd="0" presId="urn:microsoft.com/office/officeart/2005/8/layout/default#1"/>
    <dgm:cxn modelId="{08FF65D7-CC5B-4A1C-9B4B-3A0A2CE3CC24}" type="presParOf" srcId="{D5CAE861-051E-4925-AF9A-F6E628C5C367}" destId="{7314B851-B3DA-4D73-B2C2-7BC14381438E}" srcOrd="5" destOrd="0" presId="urn:microsoft.com/office/officeart/2005/8/layout/default#1"/>
    <dgm:cxn modelId="{B794A549-897F-411B-86C7-6CA872A818E1}" type="presParOf" srcId="{D5CAE861-051E-4925-AF9A-F6E628C5C367}" destId="{CD503A79-7E31-45AF-A342-AD1E41642EB9}" srcOrd="6" destOrd="0" presId="urn:microsoft.com/office/officeart/2005/8/layout/defaul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DB3D24-4183-4D98-8730-2A9B1CCC530D}">
      <dsp:nvSpPr>
        <dsp:cNvPr id="0" name=""/>
        <dsp:cNvSpPr/>
      </dsp:nvSpPr>
      <dsp:spPr>
        <a:xfrm>
          <a:off x="3669" y="1667981"/>
          <a:ext cx="1882394" cy="752957"/>
        </a:xfrm>
        <a:prstGeom prst="chevron">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a:t>Artificial Intelligence</a:t>
          </a:r>
        </a:p>
      </dsp:txBody>
      <dsp:txXfrm>
        <a:off x="380148" y="1667981"/>
        <a:ext cx="1129437" cy="752957"/>
      </dsp:txXfrm>
    </dsp:sp>
    <dsp:sp modelId="{F625DD5C-2658-426E-9403-670100DCAA6D}">
      <dsp:nvSpPr>
        <dsp:cNvPr id="0" name=""/>
        <dsp:cNvSpPr/>
      </dsp:nvSpPr>
      <dsp:spPr>
        <a:xfrm>
          <a:off x="1641352" y="1731982"/>
          <a:ext cx="1562387" cy="624955"/>
        </a:xfrm>
        <a:prstGeom prst="chevron">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a:t>Machine Learning</a:t>
          </a:r>
        </a:p>
      </dsp:txBody>
      <dsp:txXfrm>
        <a:off x="1953830" y="1731982"/>
        <a:ext cx="937432" cy="624955"/>
      </dsp:txXfrm>
    </dsp:sp>
    <dsp:sp modelId="{66CAE1E3-759A-4A23-8D9D-28C3B89403DE}">
      <dsp:nvSpPr>
        <dsp:cNvPr id="0" name=""/>
        <dsp:cNvSpPr/>
      </dsp:nvSpPr>
      <dsp:spPr>
        <a:xfrm>
          <a:off x="2985005" y="1731982"/>
          <a:ext cx="1562387" cy="624955"/>
        </a:xfrm>
        <a:prstGeom prst="chevron">
          <a:avLst/>
        </a:prstGeom>
        <a:solidFill>
          <a:schemeClr val="accent3">
            <a:tint val="40000"/>
            <a:alpha val="90000"/>
            <a:hueOff val="3416492"/>
            <a:satOff val="-23690"/>
            <a:lumOff val="-1144"/>
            <a:alphaOff val="0"/>
          </a:schemeClr>
        </a:solidFill>
        <a:ln w="19050" cap="rnd" cmpd="sng" algn="ctr">
          <a:solidFill>
            <a:schemeClr val="accent3">
              <a:tint val="40000"/>
              <a:alpha val="90000"/>
              <a:hueOff val="3416492"/>
              <a:satOff val="-23690"/>
              <a:lumOff val="-11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a:t>Deep Learning</a:t>
          </a:r>
        </a:p>
      </dsp:txBody>
      <dsp:txXfrm>
        <a:off x="3297483" y="1731982"/>
        <a:ext cx="937432" cy="624955"/>
      </dsp:txXfrm>
    </dsp:sp>
    <dsp:sp modelId="{8BAD0036-37E7-4545-BE66-40E9C9B30483}">
      <dsp:nvSpPr>
        <dsp:cNvPr id="0" name=""/>
        <dsp:cNvSpPr/>
      </dsp:nvSpPr>
      <dsp:spPr>
        <a:xfrm>
          <a:off x="4328659" y="1731982"/>
          <a:ext cx="1562387" cy="624955"/>
        </a:xfrm>
        <a:prstGeom prst="chevron">
          <a:avLst/>
        </a:prstGeom>
        <a:solidFill>
          <a:schemeClr val="accent3">
            <a:tint val="40000"/>
            <a:alpha val="90000"/>
            <a:hueOff val="6832984"/>
            <a:satOff val="-47380"/>
            <a:lumOff val="-2289"/>
            <a:alphaOff val="0"/>
          </a:schemeClr>
        </a:solidFill>
        <a:ln w="19050" cap="rnd" cmpd="sng" algn="ctr">
          <a:solidFill>
            <a:schemeClr val="accent3">
              <a:tint val="40000"/>
              <a:alpha val="90000"/>
              <a:hueOff val="6832984"/>
              <a:satOff val="-47380"/>
              <a:lumOff val="-2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a:t>Data Science</a:t>
          </a:r>
        </a:p>
      </dsp:txBody>
      <dsp:txXfrm>
        <a:off x="4641137" y="1731982"/>
        <a:ext cx="937432" cy="6249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50D2B0-9D41-462E-9C4A-14FAE2A1AA6F}">
      <dsp:nvSpPr>
        <dsp:cNvPr id="0" name=""/>
        <dsp:cNvSpPr/>
      </dsp:nvSpPr>
      <dsp:spPr>
        <a:xfrm>
          <a:off x="3578860" y="0"/>
          <a:ext cx="5368290" cy="1390550"/>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Zero out the bias in words</a:t>
          </a:r>
        </a:p>
        <a:p>
          <a:pPr marL="228600" lvl="1" indent="-228600" algn="l" defTabSz="889000">
            <a:lnSpc>
              <a:spcPct val="90000"/>
            </a:lnSpc>
            <a:spcBef>
              <a:spcPct val="0"/>
            </a:spcBef>
            <a:spcAft>
              <a:spcPct val="15000"/>
            </a:spcAft>
            <a:buChar char="•"/>
          </a:pPr>
          <a:r>
            <a:rPr lang="en-US" sz="2000" kern="1200"/>
            <a:t>Use less biased and/or more inclusive data</a:t>
          </a:r>
        </a:p>
      </dsp:txBody>
      <dsp:txXfrm>
        <a:off x="3578860" y="173819"/>
        <a:ext cx="4846834" cy="1042912"/>
      </dsp:txXfrm>
    </dsp:sp>
    <dsp:sp modelId="{96B952F3-DE8E-4B64-B02F-3EBB5DE9F37D}">
      <dsp:nvSpPr>
        <dsp:cNvPr id="0" name=""/>
        <dsp:cNvSpPr/>
      </dsp:nvSpPr>
      <dsp:spPr>
        <a:xfrm>
          <a:off x="0" y="0"/>
          <a:ext cx="3578860" cy="13905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Techincal Solutions</a:t>
          </a:r>
        </a:p>
      </dsp:txBody>
      <dsp:txXfrm>
        <a:off x="67881" y="67881"/>
        <a:ext cx="3443098" cy="1254788"/>
      </dsp:txXfrm>
    </dsp:sp>
    <dsp:sp modelId="{248785B0-F68F-4EF9-9D70-712BC433A124}">
      <dsp:nvSpPr>
        <dsp:cNvPr id="0" name=""/>
        <dsp:cNvSpPr/>
      </dsp:nvSpPr>
      <dsp:spPr>
        <a:xfrm>
          <a:off x="3578860" y="1529605"/>
          <a:ext cx="5368290" cy="1390550"/>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constantly check what types of bias, if any, these AI systems are exhibiting</a:t>
          </a:r>
        </a:p>
      </dsp:txBody>
      <dsp:txXfrm>
        <a:off x="3578860" y="1703424"/>
        <a:ext cx="4846834" cy="1042912"/>
      </dsp:txXfrm>
    </dsp:sp>
    <dsp:sp modelId="{3EE4F6C8-E975-4980-A641-F790523D980B}">
      <dsp:nvSpPr>
        <dsp:cNvPr id="0" name=""/>
        <dsp:cNvSpPr/>
      </dsp:nvSpPr>
      <dsp:spPr>
        <a:xfrm>
          <a:off x="0" y="1529605"/>
          <a:ext cx="3578860" cy="13905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Transparency </a:t>
          </a:r>
          <a:r>
            <a:rPr lang="en-US" sz="2800" kern="1200" err="1"/>
            <a:t>And/Or</a:t>
          </a:r>
          <a:r>
            <a:rPr lang="en-US" sz="2800" kern="1200"/>
            <a:t> Auditing Processes</a:t>
          </a:r>
        </a:p>
      </dsp:txBody>
      <dsp:txXfrm>
        <a:off x="67881" y="1597486"/>
        <a:ext cx="3443098" cy="1254788"/>
      </dsp:txXfrm>
    </dsp:sp>
    <dsp:sp modelId="{E4313E47-A581-4E95-B6E2-137FEC7BFA11}">
      <dsp:nvSpPr>
        <dsp:cNvPr id="0" name=""/>
        <dsp:cNvSpPr/>
      </dsp:nvSpPr>
      <dsp:spPr>
        <a:xfrm>
          <a:off x="3578860" y="3059211"/>
          <a:ext cx="5368290" cy="1390550"/>
        </a:xfrm>
        <a:prstGeom prst="rightArrow">
          <a:avLst>
            <a:gd name="adj1" fmla="val 75000"/>
            <a:gd name="adj2" fmla="val 5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US" sz="2000" kern="1200"/>
            <a:t>the organizations are becoming more heterogeneous mix of people in terms of gender,age,ethnicity etc</a:t>
          </a:r>
        </a:p>
      </dsp:txBody>
      <dsp:txXfrm>
        <a:off x="3578860" y="3233030"/>
        <a:ext cx="4846834" cy="1042912"/>
      </dsp:txXfrm>
    </dsp:sp>
    <dsp:sp modelId="{81FEB696-0E7E-47C6-99EB-76D6B85C4749}">
      <dsp:nvSpPr>
        <dsp:cNvPr id="0" name=""/>
        <dsp:cNvSpPr/>
      </dsp:nvSpPr>
      <dsp:spPr>
        <a:xfrm>
          <a:off x="0" y="3059211"/>
          <a:ext cx="3578860" cy="13905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Diverse Workforce</a:t>
          </a:r>
        </a:p>
      </dsp:txBody>
      <dsp:txXfrm>
        <a:off x="67881" y="3127092"/>
        <a:ext cx="3443098" cy="12547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FC645-5E67-4BDD-9A97-86AC089BD711}">
      <dsp:nvSpPr>
        <dsp:cNvPr id="0" name=""/>
        <dsp:cNvSpPr/>
      </dsp:nvSpPr>
      <dsp:spPr>
        <a:xfrm>
          <a:off x="0" y="1258728"/>
          <a:ext cx="8947150" cy="1678304"/>
        </a:xfrm>
        <a:prstGeom prst="notchedRightArrow">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7731A088-22D9-49B6-898E-0B4D958A52E1}">
      <dsp:nvSpPr>
        <dsp:cNvPr id="0" name=""/>
        <dsp:cNvSpPr/>
      </dsp:nvSpPr>
      <dsp:spPr>
        <a:xfrm>
          <a:off x="3931" y="0"/>
          <a:ext cx="2595022" cy="1678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marL="0" lvl="0" indent="0" algn="ctr" defTabSz="1422400">
            <a:lnSpc>
              <a:spcPct val="90000"/>
            </a:lnSpc>
            <a:spcBef>
              <a:spcPct val="0"/>
            </a:spcBef>
            <a:spcAft>
              <a:spcPct val="35000"/>
            </a:spcAft>
            <a:buNone/>
          </a:pPr>
          <a:r>
            <a:rPr lang="en-US" sz="3200" kern="1200"/>
            <a:t>Car Detection</a:t>
          </a:r>
        </a:p>
      </dsp:txBody>
      <dsp:txXfrm>
        <a:off x="3931" y="0"/>
        <a:ext cx="2595022" cy="1678304"/>
      </dsp:txXfrm>
    </dsp:sp>
    <dsp:sp modelId="{12CF6AFD-9A20-43FC-A127-D544E933EE46}">
      <dsp:nvSpPr>
        <dsp:cNvPr id="0" name=""/>
        <dsp:cNvSpPr/>
      </dsp:nvSpPr>
      <dsp:spPr>
        <a:xfrm>
          <a:off x="1091655" y="1888092"/>
          <a:ext cx="419576" cy="419576"/>
        </a:xfrm>
        <a:prstGeom prst="ellipse">
          <a:avLst/>
        </a:prstGeom>
        <a:solidFill>
          <a:schemeClr val="accent4">
            <a:shade val="80000"/>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1D3BD9A6-4BA4-46F6-841C-11E39D5EB6BE}">
      <dsp:nvSpPr>
        <dsp:cNvPr id="0" name=""/>
        <dsp:cNvSpPr/>
      </dsp:nvSpPr>
      <dsp:spPr>
        <a:xfrm>
          <a:off x="2728706" y="2517457"/>
          <a:ext cx="2595022" cy="1678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t" anchorCtr="0">
          <a:noAutofit/>
        </a:bodyPr>
        <a:lstStyle/>
        <a:p>
          <a:pPr marL="0" lvl="0" indent="0" algn="ctr" defTabSz="1422400">
            <a:lnSpc>
              <a:spcPct val="90000"/>
            </a:lnSpc>
            <a:spcBef>
              <a:spcPct val="0"/>
            </a:spcBef>
            <a:spcAft>
              <a:spcPct val="35000"/>
            </a:spcAft>
            <a:buNone/>
          </a:pPr>
          <a:r>
            <a:rPr lang="en-US" sz="3200" kern="1200"/>
            <a:t>Pedestrian Detection</a:t>
          </a:r>
        </a:p>
      </dsp:txBody>
      <dsp:txXfrm>
        <a:off x="2728706" y="2517457"/>
        <a:ext cx="2595022" cy="1678304"/>
      </dsp:txXfrm>
    </dsp:sp>
    <dsp:sp modelId="{7AA6D28E-C391-4D97-B8BC-D75F96BB8309}">
      <dsp:nvSpPr>
        <dsp:cNvPr id="0" name=""/>
        <dsp:cNvSpPr/>
      </dsp:nvSpPr>
      <dsp:spPr>
        <a:xfrm>
          <a:off x="3816429" y="1888092"/>
          <a:ext cx="419576" cy="419576"/>
        </a:xfrm>
        <a:prstGeom prst="ellipse">
          <a:avLst/>
        </a:prstGeom>
        <a:solidFill>
          <a:schemeClr val="accent4">
            <a:shade val="80000"/>
            <a:hueOff val="-82505"/>
            <a:satOff val="-461"/>
            <a:lumOff val="11832"/>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045EB46F-2CD1-47CB-8B7F-6D8AD50D88C1}">
      <dsp:nvSpPr>
        <dsp:cNvPr id="0" name=""/>
        <dsp:cNvSpPr/>
      </dsp:nvSpPr>
      <dsp:spPr>
        <a:xfrm>
          <a:off x="5453480" y="0"/>
          <a:ext cx="2595022" cy="16783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marL="0" lvl="0" indent="0" algn="ctr" defTabSz="1422400">
            <a:lnSpc>
              <a:spcPct val="90000"/>
            </a:lnSpc>
            <a:spcBef>
              <a:spcPct val="0"/>
            </a:spcBef>
            <a:spcAft>
              <a:spcPct val="35000"/>
            </a:spcAft>
            <a:buNone/>
          </a:pPr>
          <a:r>
            <a:rPr lang="en-US" sz="3200" kern="1200"/>
            <a:t> Motion Planning</a:t>
          </a:r>
        </a:p>
      </dsp:txBody>
      <dsp:txXfrm>
        <a:off x="5453480" y="0"/>
        <a:ext cx="2595022" cy="1678304"/>
      </dsp:txXfrm>
    </dsp:sp>
    <dsp:sp modelId="{75801D21-ECEC-4953-9115-5585F11D5669}">
      <dsp:nvSpPr>
        <dsp:cNvPr id="0" name=""/>
        <dsp:cNvSpPr/>
      </dsp:nvSpPr>
      <dsp:spPr>
        <a:xfrm>
          <a:off x="6541203" y="1888092"/>
          <a:ext cx="419576" cy="419576"/>
        </a:xfrm>
        <a:prstGeom prst="ellipse">
          <a:avLst/>
        </a:prstGeom>
        <a:solidFill>
          <a:schemeClr val="accent4">
            <a:shade val="80000"/>
            <a:hueOff val="-165011"/>
            <a:satOff val="-923"/>
            <a:lumOff val="23664"/>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2AF74-DE02-438A-ACE8-A388D365BA04}">
      <dsp:nvSpPr>
        <dsp:cNvPr id="0" name=""/>
        <dsp:cNvSpPr/>
      </dsp:nvSpPr>
      <dsp:spPr>
        <a:xfrm rot="2534179">
          <a:off x="2421152" y="4219828"/>
          <a:ext cx="906980" cy="67939"/>
        </a:xfrm>
        <a:custGeom>
          <a:avLst/>
          <a:gdLst/>
          <a:ahLst/>
          <a:cxnLst/>
          <a:rect l="0" t="0" r="0" b="0"/>
          <a:pathLst>
            <a:path>
              <a:moveTo>
                <a:pt x="0" y="33969"/>
              </a:moveTo>
              <a:lnTo>
                <a:pt x="906980" y="3396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3BED91-41E2-476F-93A5-F537B8082827}">
      <dsp:nvSpPr>
        <dsp:cNvPr id="0" name=""/>
        <dsp:cNvSpPr/>
      </dsp:nvSpPr>
      <dsp:spPr>
        <a:xfrm>
          <a:off x="2538888" y="2966583"/>
          <a:ext cx="1022572" cy="67939"/>
        </a:xfrm>
        <a:custGeom>
          <a:avLst/>
          <a:gdLst/>
          <a:ahLst/>
          <a:cxnLst/>
          <a:rect l="0" t="0" r="0" b="0"/>
          <a:pathLst>
            <a:path>
              <a:moveTo>
                <a:pt x="0" y="33969"/>
              </a:moveTo>
              <a:lnTo>
                <a:pt x="1022572" y="3396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00FB9-D5FC-44AF-8F0F-8F6476BA6324}">
      <dsp:nvSpPr>
        <dsp:cNvPr id="0" name=""/>
        <dsp:cNvSpPr/>
      </dsp:nvSpPr>
      <dsp:spPr>
        <a:xfrm rot="19065821">
          <a:off x="2421152" y="1713339"/>
          <a:ext cx="906980" cy="67939"/>
        </a:xfrm>
        <a:custGeom>
          <a:avLst/>
          <a:gdLst/>
          <a:ahLst/>
          <a:cxnLst/>
          <a:rect l="0" t="0" r="0" b="0"/>
          <a:pathLst>
            <a:path>
              <a:moveTo>
                <a:pt x="0" y="33969"/>
              </a:moveTo>
              <a:lnTo>
                <a:pt x="906980" y="33969"/>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58CC05-CB4E-492C-A6B0-6177E4C0CC37}">
      <dsp:nvSpPr>
        <dsp:cNvPr id="0" name=""/>
        <dsp:cNvSpPr/>
      </dsp:nvSpPr>
      <dsp:spPr>
        <a:xfrm>
          <a:off x="1948" y="1508236"/>
          <a:ext cx="2984634" cy="298463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00A895-4517-4D35-9AA9-7C74A58C5704}">
      <dsp:nvSpPr>
        <dsp:cNvPr id="0" name=""/>
        <dsp:cNvSpPr/>
      </dsp:nvSpPr>
      <dsp:spPr>
        <a:xfrm>
          <a:off x="2993507" y="45512"/>
          <a:ext cx="1670820" cy="167082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Software Engineer</a:t>
          </a:r>
        </a:p>
      </dsp:txBody>
      <dsp:txXfrm>
        <a:off x="3238193" y="290198"/>
        <a:ext cx="1181448" cy="1181448"/>
      </dsp:txXfrm>
    </dsp:sp>
    <dsp:sp modelId="{A4CC7A04-DF2B-4D63-8780-7F60D89BF2D2}">
      <dsp:nvSpPr>
        <dsp:cNvPr id="0" name=""/>
        <dsp:cNvSpPr/>
      </dsp:nvSpPr>
      <dsp:spPr>
        <a:xfrm>
          <a:off x="4831410" y="45512"/>
          <a:ext cx="2506231" cy="167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a:t>Design Specialized software</a:t>
          </a:r>
        </a:p>
        <a:p>
          <a:pPr marL="171450" lvl="1" indent="-171450" algn="l" defTabSz="755650">
            <a:lnSpc>
              <a:spcPct val="90000"/>
            </a:lnSpc>
            <a:spcBef>
              <a:spcPct val="0"/>
            </a:spcBef>
            <a:spcAft>
              <a:spcPct val="15000"/>
            </a:spcAft>
            <a:buChar char="•"/>
          </a:pPr>
          <a:r>
            <a:rPr lang="en-US" sz="1700" kern="1200"/>
            <a:t>Set timer</a:t>
          </a:r>
        </a:p>
        <a:p>
          <a:pPr marL="171450" lvl="1" indent="-171450" algn="l" defTabSz="755650">
            <a:lnSpc>
              <a:spcPct val="90000"/>
            </a:lnSpc>
            <a:spcBef>
              <a:spcPct val="0"/>
            </a:spcBef>
            <a:spcAft>
              <a:spcPct val="15000"/>
            </a:spcAft>
            <a:buChar char="•"/>
          </a:pPr>
          <a:r>
            <a:rPr lang="en-US" sz="1700" kern="1200"/>
            <a:t>Telling a weather etc.</a:t>
          </a:r>
        </a:p>
      </dsp:txBody>
      <dsp:txXfrm>
        <a:off x="4831410" y="45512"/>
        <a:ext cx="2506231" cy="1670820"/>
      </dsp:txXfrm>
    </dsp:sp>
    <dsp:sp modelId="{B36190F7-8D53-4633-86DA-71B1D9714FBF}">
      <dsp:nvSpPr>
        <dsp:cNvPr id="0" name=""/>
        <dsp:cNvSpPr/>
      </dsp:nvSpPr>
      <dsp:spPr>
        <a:xfrm>
          <a:off x="3561460" y="2165143"/>
          <a:ext cx="1670820" cy="167082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ML Engineer</a:t>
          </a:r>
        </a:p>
      </dsp:txBody>
      <dsp:txXfrm>
        <a:off x="3806146" y="2409829"/>
        <a:ext cx="1181448" cy="1181448"/>
      </dsp:txXfrm>
    </dsp:sp>
    <dsp:sp modelId="{592C84BA-94BA-4801-BA29-A00F45879611}">
      <dsp:nvSpPr>
        <dsp:cNvPr id="0" name=""/>
        <dsp:cNvSpPr/>
      </dsp:nvSpPr>
      <dsp:spPr>
        <a:xfrm>
          <a:off x="5399363" y="2165143"/>
          <a:ext cx="2506231" cy="167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a:t>Gather </a:t>
          </a:r>
          <a:r>
            <a:rPr lang="en-US" sz="1700" b="1" kern="1200"/>
            <a:t>DATA</a:t>
          </a:r>
        </a:p>
        <a:p>
          <a:pPr marL="171450" lvl="1" indent="-171450" algn="l" defTabSz="755650">
            <a:lnSpc>
              <a:spcPct val="90000"/>
            </a:lnSpc>
            <a:spcBef>
              <a:spcPct val="0"/>
            </a:spcBef>
            <a:spcAft>
              <a:spcPct val="15000"/>
            </a:spcAft>
            <a:buChar char="•"/>
          </a:pPr>
          <a:r>
            <a:rPr lang="en-US" sz="1700" kern="1200"/>
            <a:t> Generating </a:t>
          </a:r>
          <a:r>
            <a:rPr lang="en-US" sz="1700" b="1" kern="1200"/>
            <a:t>A to B Mapping</a:t>
          </a:r>
        </a:p>
        <a:p>
          <a:pPr marL="171450" lvl="1" indent="-171450" algn="l" defTabSz="755650">
            <a:lnSpc>
              <a:spcPct val="90000"/>
            </a:lnSpc>
            <a:spcBef>
              <a:spcPct val="0"/>
            </a:spcBef>
            <a:spcAft>
              <a:spcPct val="15000"/>
            </a:spcAft>
            <a:buChar char="•"/>
          </a:pPr>
          <a:r>
            <a:rPr lang="en-US" sz="1700" kern="1200"/>
            <a:t>Build Algorithm needed for the product</a:t>
          </a:r>
        </a:p>
      </dsp:txBody>
      <dsp:txXfrm>
        <a:off x="5399363" y="2165143"/>
        <a:ext cx="2506231" cy="1670820"/>
      </dsp:txXfrm>
    </dsp:sp>
    <dsp:sp modelId="{BCC97774-AD33-47B8-89C3-D4369937AB2E}">
      <dsp:nvSpPr>
        <dsp:cNvPr id="0" name=""/>
        <dsp:cNvSpPr/>
      </dsp:nvSpPr>
      <dsp:spPr>
        <a:xfrm>
          <a:off x="2993507" y="4284773"/>
          <a:ext cx="1670820" cy="167082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ML Researcher</a:t>
          </a:r>
        </a:p>
      </dsp:txBody>
      <dsp:txXfrm>
        <a:off x="3238193" y="4529459"/>
        <a:ext cx="1181448" cy="1181448"/>
      </dsp:txXfrm>
    </dsp:sp>
    <dsp:sp modelId="{BE554289-079B-480C-ADF5-2542970B007E}">
      <dsp:nvSpPr>
        <dsp:cNvPr id="0" name=""/>
        <dsp:cNvSpPr/>
      </dsp:nvSpPr>
      <dsp:spPr>
        <a:xfrm>
          <a:off x="4831410" y="4284773"/>
          <a:ext cx="2506231" cy="16708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755650">
            <a:lnSpc>
              <a:spcPct val="90000"/>
            </a:lnSpc>
            <a:spcBef>
              <a:spcPct val="0"/>
            </a:spcBef>
            <a:spcAft>
              <a:spcPct val="15000"/>
            </a:spcAft>
            <a:buChar char="•"/>
          </a:pPr>
          <a:r>
            <a:rPr lang="en-US" sz="1700" kern="1200"/>
            <a:t>Extend state-of-art in ML</a:t>
          </a:r>
        </a:p>
        <a:p>
          <a:pPr marL="171450" lvl="1" indent="-171450" algn="l" defTabSz="755650">
            <a:lnSpc>
              <a:spcPct val="90000"/>
            </a:lnSpc>
            <a:spcBef>
              <a:spcPct val="0"/>
            </a:spcBef>
            <a:spcAft>
              <a:spcPct val="15000"/>
            </a:spcAft>
            <a:buChar char="•"/>
          </a:pPr>
          <a:r>
            <a:rPr lang="en-US" sz="1700" kern="1200"/>
            <a:t>Some publish papers.</a:t>
          </a:r>
        </a:p>
        <a:p>
          <a:pPr marL="171450" lvl="1" indent="-171450" algn="l" defTabSz="755650">
            <a:lnSpc>
              <a:spcPct val="90000"/>
            </a:lnSpc>
            <a:spcBef>
              <a:spcPct val="0"/>
            </a:spcBef>
            <a:spcAft>
              <a:spcPct val="15000"/>
            </a:spcAft>
            <a:buChar char="•"/>
          </a:pPr>
          <a:r>
            <a:rPr lang="en-US" sz="1700" kern="1200"/>
            <a:t>Focus on doing Research</a:t>
          </a:r>
        </a:p>
        <a:p>
          <a:pPr marL="171450" lvl="1" indent="-171450" algn="l" defTabSz="755650">
            <a:lnSpc>
              <a:spcPct val="90000"/>
            </a:lnSpc>
            <a:spcBef>
              <a:spcPct val="0"/>
            </a:spcBef>
            <a:spcAft>
              <a:spcPct val="15000"/>
            </a:spcAft>
            <a:buChar char="•"/>
          </a:pPr>
          <a:endParaRPr lang="en-US" sz="1700" kern="1200"/>
        </a:p>
      </dsp:txBody>
      <dsp:txXfrm>
        <a:off x="4831410" y="4284773"/>
        <a:ext cx="2506231" cy="16708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2AF74-DE02-438A-ACE8-A388D365BA04}">
      <dsp:nvSpPr>
        <dsp:cNvPr id="0" name=""/>
        <dsp:cNvSpPr/>
      </dsp:nvSpPr>
      <dsp:spPr>
        <a:xfrm rot="2534804">
          <a:off x="2653509" y="4056512"/>
          <a:ext cx="878250" cy="63017"/>
        </a:xfrm>
        <a:custGeom>
          <a:avLst/>
          <a:gdLst/>
          <a:ahLst/>
          <a:cxnLst/>
          <a:rect l="0" t="0" r="0" b="0"/>
          <a:pathLst>
            <a:path>
              <a:moveTo>
                <a:pt x="0" y="31508"/>
              </a:moveTo>
              <a:lnTo>
                <a:pt x="878250" y="315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EE73C09-B2B1-4FF0-B751-24112932693D}">
      <dsp:nvSpPr>
        <dsp:cNvPr id="0" name=""/>
        <dsp:cNvSpPr/>
      </dsp:nvSpPr>
      <dsp:spPr>
        <a:xfrm>
          <a:off x="2767569" y="2839649"/>
          <a:ext cx="990703" cy="63017"/>
        </a:xfrm>
        <a:custGeom>
          <a:avLst/>
          <a:gdLst/>
          <a:ahLst/>
          <a:cxnLst/>
          <a:rect l="0" t="0" r="0" b="0"/>
          <a:pathLst>
            <a:path>
              <a:moveTo>
                <a:pt x="0" y="31508"/>
              </a:moveTo>
              <a:lnTo>
                <a:pt x="990703" y="315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00FB9-D5FC-44AF-8F0F-8F6476BA6324}">
      <dsp:nvSpPr>
        <dsp:cNvPr id="0" name=""/>
        <dsp:cNvSpPr/>
      </dsp:nvSpPr>
      <dsp:spPr>
        <a:xfrm rot="19065196">
          <a:off x="2653509" y="1622786"/>
          <a:ext cx="878250" cy="63017"/>
        </a:xfrm>
        <a:custGeom>
          <a:avLst/>
          <a:gdLst/>
          <a:ahLst/>
          <a:cxnLst/>
          <a:rect l="0" t="0" r="0" b="0"/>
          <a:pathLst>
            <a:path>
              <a:moveTo>
                <a:pt x="0" y="31508"/>
              </a:moveTo>
              <a:lnTo>
                <a:pt x="878250" y="3150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58CC05-CB4E-492C-A6B0-6177E4C0CC37}">
      <dsp:nvSpPr>
        <dsp:cNvPr id="0" name=""/>
        <dsp:cNvSpPr/>
      </dsp:nvSpPr>
      <dsp:spPr>
        <a:xfrm>
          <a:off x="303178" y="1421516"/>
          <a:ext cx="2899283" cy="2899283"/>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00A895-4517-4D35-9AA9-7C74A58C5704}">
      <dsp:nvSpPr>
        <dsp:cNvPr id="0" name=""/>
        <dsp:cNvSpPr/>
      </dsp:nvSpPr>
      <dsp:spPr>
        <a:xfrm>
          <a:off x="3206912" y="1934"/>
          <a:ext cx="1623040" cy="16230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Data Scientist</a:t>
          </a:r>
        </a:p>
      </dsp:txBody>
      <dsp:txXfrm>
        <a:off x="3444601" y="239623"/>
        <a:ext cx="1147662" cy="1147662"/>
      </dsp:txXfrm>
    </dsp:sp>
    <dsp:sp modelId="{A4CC7A04-DF2B-4D63-8780-7F60D89BF2D2}">
      <dsp:nvSpPr>
        <dsp:cNvPr id="0" name=""/>
        <dsp:cNvSpPr/>
      </dsp:nvSpPr>
      <dsp:spPr>
        <a:xfrm>
          <a:off x="4992257" y="1934"/>
          <a:ext cx="2434561" cy="162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t>Examine </a:t>
          </a:r>
          <a:r>
            <a:rPr lang="en-US" sz="1800" b="1" kern="1200"/>
            <a:t>DATA</a:t>
          </a:r>
          <a:r>
            <a:rPr lang="en-US" sz="1800" kern="1200"/>
            <a:t> and provide </a:t>
          </a:r>
          <a:r>
            <a:rPr lang="en-US" sz="1800" b="1" kern="1200"/>
            <a:t>insights</a:t>
          </a:r>
        </a:p>
        <a:p>
          <a:pPr marL="171450" lvl="1" indent="-171450" algn="l" defTabSz="800100">
            <a:lnSpc>
              <a:spcPct val="90000"/>
            </a:lnSpc>
            <a:spcBef>
              <a:spcPct val="0"/>
            </a:spcBef>
            <a:spcAft>
              <a:spcPct val="15000"/>
            </a:spcAft>
            <a:buChar char="•"/>
          </a:pPr>
          <a:r>
            <a:rPr lang="en-US" sz="1800" kern="1200"/>
            <a:t>Make </a:t>
          </a:r>
          <a:r>
            <a:rPr lang="en-US" sz="1800" b="1" kern="1200"/>
            <a:t>Presentations</a:t>
          </a:r>
          <a:r>
            <a:rPr lang="en-US" sz="1800" kern="1200"/>
            <a:t> to executive.</a:t>
          </a:r>
        </a:p>
      </dsp:txBody>
      <dsp:txXfrm>
        <a:off x="4992257" y="1934"/>
        <a:ext cx="2434561" cy="1623040"/>
      </dsp:txXfrm>
    </dsp:sp>
    <dsp:sp modelId="{B3AA3F8B-C585-44A7-B8BD-68BC4D453551}">
      <dsp:nvSpPr>
        <dsp:cNvPr id="0" name=""/>
        <dsp:cNvSpPr/>
      </dsp:nvSpPr>
      <dsp:spPr>
        <a:xfrm>
          <a:off x="3758272" y="2059637"/>
          <a:ext cx="1623040" cy="16230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Data Engineer</a:t>
          </a:r>
        </a:p>
      </dsp:txBody>
      <dsp:txXfrm>
        <a:off x="3995961" y="2297326"/>
        <a:ext cx="1147662" cy="1147662"/>
      </dsp:txXfrm>
    </dsp:sp>
    <dsp:sp modelId="{2925C9B4-45CA-41C6-819F-2BD93189A2C0}">
      <dsp:nvSpPr>
        <dsp:cNvPr id="0" name=""/>
        <dsp:cNvSpPr/>
      </dsp:nvSpPr>
      <dsp:spPr>
        <a:xfrm>
          <a:off x="5543617" y="2059637"/>
          <a:ext cx="2434561" cy="162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t>Organize</a:t>
          </a:r>
          <a:r>
            <a:rPr lang="en-US" sz="1800" b="1" kern="1200"/>
            <a:t> DATA</a:t>
          </a:r>
        </a:p>
        <a:p>
          <a:pPr marL="171450" lvl="1" indent="-171450" algn="l" defTabSz="800100">
            <a:lnSpc>
              <a:spcPct val="90000"/>
            </a:lnSpc>
            <a:spcBef>
              <a:spcPct val="0"/>
            </a:spcBef>
            <a:spcAft>
              <a:spcPct val="15000"/>
            </a:spcAft>
            <a:buChar char="•"/>
          </a:pPr>
          <a:r>
            <a:rPr lang="en-US" sz="1800" kern="1200"/>
            <a:t>To make sure Data is </a:t>
          </a:r>
          <a:r>
            <a:rPr lang="en-US" sz="1800" b="1" kern="1200"/>
            <a:t>safe and easily accessible </a:t>
          </a:r>
          <a:r>
            <a:rPr lang="en-US" sz="1800" kern="1200"/>
            <a:t>because Data will be in</a:t>
          </a:r>
          <a:r>
            <a:rPr lang="en-US" sz="1800" b="1" kern="1200"/>
            <a:t> bulk.</a:t>
          </a:r>
          <a:endParaRPr lang="en-US" sz="1800" kern="1200"/>
        </a:p>
      </dsp:txBody>
      <dsp:txXfrm>
        <a:off x="5543617" y="2059637"/>
        <a:ext cx="2434561" cy="1623040"/>
      </dsp:txXfrm>
    </dsp:sp>
    <dsp:sp modelId="{BCC97774-AD33-47B8-89C3-D4369937AB2E}">
      <dsp:nvSpPr>
        <dsp:cNvPr id="0" name=""/>
        <dsp:cNvSpPr/>
      </dsp:nvSpPr>
      <dsp:spPr>
        <a:xfrm>
          <a:off x="3206912" y="4117340"/>
          <a:ext cx="1623040" cy="1623040"/>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AI Product Manager</a:t>
          </a:r>
        </a:p>
      </dsp:txBody>
      <dsp:txXfrm>
        <a:off x="3444601" y="4355029"/>
        <a:ext cx="1147662" cy="1147662"/>
      </dsp:txXfrm>
    </dsp:sp>
    <dsp:sp modelId="{BE554289-079B-480C-ADF5-2542970B007E}">
      <dsp:nvSpPr>
        <dsp:cNvPr id="0" name=""/>
        <dsp:cNvSpPr/>
      </dsp:nvSpPr>
      <dsp:spPr>
        <a:xfrm>
          <a:off x="4992257" y="4117340"/>
          <a:ext cx="2434561" cy="162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t>Helps what to build</a:t>
          </a:r>
        </a:p>
        <a:p>
          <a:pPr marL="171450" lvl="1" indent="-171450" algn="l" defTabSz="800100">
            <a:lnSpc>
              <a:spcPct val="90000"/>
            </a:lnSpc>
            <a:spcBef>
              <a:spcPct val="0"/>
            </a:spcBef>
            <a:spcAft>
              <a:spcPct val="15000"/>
            </a:spcAft>
            <a:buChar char="•"/>
          </a:pPr>
          <a:r>
            <a:rPr lang="en-US" sz="1800" kern="1200"/>
            <a:t>Tells what is feasible.</a:t>
          </a:r>
        </a:p>
        <a:p>
          <a:pPr marL="171450" lvl="1" indent="-171450" algn="l" defTabSz="800100">
            <a:lnSpc>
              <a:spcPct val="90000"/>
            </a:lnSpc>
            <a:spcBef>
              <a:spcPct val="0"/>
            </a:spcBef>
            <a:spcAft>
              <a:spcPct val="15000"/>
            </a:spcAft>
            <a:buChar char="•"/>
          </a:pPr>
          <a:r>
            <a:rPr lang="en-US" sz="1800" kern="1200"/>
            <a:t>Tells what is valuable</a:t>
          </a:r>
        </a:p>
        <a:p>
          <a:pPr marL="171450" lvl="1" indent="-171450" algn="l" defTabSz="800100">
            <a:lnSpc>
              <a:spcPct val="90000"/>
            </a:lnSpc>
            <a:spcBef>
              <a:spcPct val="0"/>
            </a:spcBef>
            <a:spcAft>
              <a:spcPct val="15000"/>
            </a:spcAft>
            <a:buChar char="•"/>
          </a:pPr>
          <a:endParaRPr lang="en-US" sz="1800" kern="1200"/>
        </a:p>
      </dsp:txBody>
      <dsp:txXfrm>
        <a:off x="4992257" y="4117340"/>
        <a:ext cx="2434561" cy="16230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E180F-349B-4014-956F-49CAAFEDD89E}">
      <dsp:nvSpPr>
        <dsp:cNvPr id="0" name=""/>
        <dsp:cNvSpPr/>
      </dsp:nvSpPr>
      <dsp:spPr>
        <a:xfrm>
          <a:off x="2163119" y="2254"/>
          <a:ext cx="8652476" cy="989123"/>
        </a:xfrm>
        <a:prstGeom prst="rect">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882" tIns="251237" rIns="167882" bIns="251237" numCol="1" spcCol="1270" anchor="ctr" anchorCtr="0">
          <a:noAutofit/>
        </a:bodyPr>
        <a:lstStyle/>
        <a:p>
          <a:pPr marL="0" lvl="0" indent="0" algn="l" defTabSz="666750">
            <a:lnSpc>
              <a:spcPct val="90000"/>
            </a:lnSpc>
            <a:spcBef>
              <a:spcPct val="0"/>
            </a:spcBef>
            <a:spcAft>
              <a:spcPct val="35000"/>
            </a:spcAft>
            <a:buNone/>
          </a:pPr>
          <a:r>
            <a:rPr lang="en-US" sz="1500" kern="1200"/>
            <a:t>Execute pilot project to gain momentum.</a:t>
          </a:r>
        </a:p>
      </dsp:txBody>
      <dsp:txXfrm>
        <a:off x="2163119" y="2254"/>
        <a:ext cx="8652476" cy="989123"/>
      </dsp:txXfrm>
    </dsp:sp>
    <dsp:sp modelId="{5E5866D0-1CB0-4F9B-880A-95421676584E}">
      <dsp:nvSpPr>
        <dsp:cNvPr id="0" name=""/>
        <dsp:cNvSpPr/>
      </dsp:nvSpPr>
      <dsp:spPr>
        <a:xfrm>
          <a:off x="0" y="2254"/>
          <a:ext cx="2163119" cy="989123"/>
        </a:xfrm>
        <a:prstGeom prst="rect">
          <a:avLst/>
        </a:prstGeom>
        <a:solidFill>
          <a:schemeClr val="lt1">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465" tIns="97703" rIns="114465" bIns="97703" numCol="1" spcCol="1270" anchor="ctr" anchorCtr="0">
          <a:noAutofit/>
        </a:bodyPr>
        <a:lstStyle/>
        <a:p>
          <a:pPr marL="0" lvl="0" indent="0" algn="ctr" defTabSz="800100">
            <a:lnSpc>
              <a:spcPct val="90000"/>
            </a:lnSpc>
            <a:spcBef>
              <a:spcPct val="0"/>
            </a:spcBef>
            <a:spcAft>
              <a:spcPct val="35000"/>
            </a:spcAft>
            <a:buNone/>
          </a:pPr>
          <a:r>
            <a:rPr lang="en-US" sz="1800" kern="1200">
              <a:latin typeface="Century Gothic"/>
            </a:rPr>
            <a:t>Gaining Momentum</a:t>
          </a:r>
        </a:p>
      </dsp:txBody>
      <dsp:txXfrm>
        <a:off x="0" y="2254"/>
        <a:ext cx="2163119" cy="989123"/>
      </dsp:txXfrm>
    </dsp:sp>
    <dsp:sp modelId="{EA416C71-F46C-48FC-90E5-7DC7F2BF7DA3}">
      <dsp:nvSpPr>
        <dsp:cNvPr id="0" name=""/>
        <dsp:cNvSpPr/>
      </dsp:nvSpPr>
      <dsp:spPr>
        <a:xfrm>
          <a:off x="2163119" y="1050725"/>
          <a:ext cx="8652476" cy="989123"/>
        </a:xfrm>
        <a:prstGeom prst="rect">
          <a:avLst/>
        </a:prstGeom>
        <a:solidFill>
          <a:schemeClr val="accent5">
            <a:hueOff val="1559309"/>
            <a:satOff val="-1003"/>
            <a:lumOff val="686"/>
            <a:alphaOff val="0"/>
          </a:schemeClr>
        </a:solidFill>
        <a:ln w="19050" cap="rnd" cmpd="sng" algn="ctr">
          <a:solidFill>
            <a:schemeClr val="accent5">
              <a:hueOff val="1559309"/>
              <a:satOff val="-1003"/>
              <a:lumOff val="686"/>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882" tIns="251237" rIns="167882" bIns="251237" numCol="1" spcCol="1270" anchor="ctr" anchorCtr="0">
          <a:noAutofit/>
        </a:bodyPr>
        <a:lstStyle/>
        <a:p>
          <a:pPr marL="0" lvl="0" indent="0" algn="l" defTabSz="666750">
            <a:lnSpc>
              <a:spcPct val="90000"/>
            </a:lnSpc>
            <a:spcBef>
              <a:spcPct val="0"/>
            </a:spcBef>
            <a:spcAft>
              <a:spcPct val="35000"/>
            </a:spcAft>
            <a:buNone/>
          </a:pPr>
          <a:r>
            <a:rPr lang="en-US" sz="1500" kern="1200"/>
            <a:t>Build an in-house AI team.</a:t>
          </a:r>
        </a:p>
      </dsp:txBody>
      <dsp:txXfrm>
        <a:off x="2163119" y="1050725"/>
        <a:ext cx="8652476" cy="989123"/>
      </dsp:txXfrm>
    </dsp:sp>
    <dsp:sp modelId="{630E1AFF-3CBF-47BB-B7A0-DB5765909EF1}">
      <dsp:nvSpPr>
        <dsp:cNvPr id="0" name=""/>
        <dsp:cNvSpPr/>
      </dsp:nvSpPr>
      <dsp:spPr>
        <a:xfrm>
          <a:off x="0" y="1050725"/>
          <a:ext cx="2163119" cy="989123"/>
        </a:xfrm>
        <a:prstGeom prst="rect">
          <a:avLst/>
        </a:prstGeom>
        <a:solidFill>
          <a:schemeClr val="lt1">
            <a:hueOff val="0"/>
            <a:satOff val="0"/>
            <a:lumOff val="0"/>
            <a:alphaOff val="0"/>
          </a:schemeClr>
        </a:solidFill>
        <a:ln w="19050" cap="rnd" cmpd="sng" algn="ctr">
          <a:solidFill>
            <a:schemeClr val="accent5">
              <a:hueOff val="1559309"/>
              <a:satOff val="-1003"/>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465" tIns="97703" rIns="114465" bIns="97703" numCol="1" spcCol="1270" anchor="ctr" anchorCtr="0">
          <a:noAutofit/>
        </a:bodyPr>
        <a:lstStyle/>
        <a:p>
          <a:pPr marL="0" lvl="0" indent="0" algn="ctr" defTabSz="800100">
            <a:lnSpc>
              <a:spcPct val="90000"/>
            </a:lnSpc>
            <a:spcBef>
              <a:spcPct val="0"/>
            </a:spcBef>
            <a:spcAft>
              <a:spcPct val="35000"/>
            </a:spcAft>
            <a:buNone/>
          </a:pPr>
          <a:r>
            <a:rPr lang="en-US" sz="1800" kern="1200"/>
            <a:t>AI Team</a:t>
          </a:r>
        </a:p>
      </dsp:txBody>
      <dsp:txXfrm>
        <a:off x="0" y="1050725"/>
        <a:ext cx="2163119" cy="989123"/>
      </dsp:txXfrm>
    </dsp:sp>
    <dsp:sp modelId="{E1A137DF-F580-4928-9CBF-7CBD5BEA3872}">
      <dsp:nvSpPr>
        <dsp:cNvPr id="0" name=""/>
        <dsp:cNvSpPr/>
      </dsp:nvSpPr>
      <dsp:spPr>
        <a:xfrm>
          <a:off x="2163119" y="2099196"/>
          <a:ext cx="8652476" cy="989123"/>
        </a:xfrm>
        <a:prstGeom prst="rect">
          <a:avLst/>
        </a:prstGeom>
        <a:solidFill>
          <a:schemeClr val="accent5">
            <a:hueOff val="3118619"/>
            <a:satOff val="-2006"/>
            <a:lumOff val="1372"/>
            <a:alphaOff val="0"/>
          </a:schemeClr>
        </a:solidFill>
        <a:ln w="19050" cap="rnd" cmpd="sng" algn="ctr">
          <a:solidFill>
            <a:schemeClr val="accent5">
              <a:hueOff val="3118619"/>
              <a:satOff val="-2006"/>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882" tIns="251237" rIns="167882" bIns="251237" numCol="1" spcCol="1270" anchor="ctr" anchorCtr="0">
          <a:noAutofit/>
        </a:bodyPr>
        <a:lstStyle/>
        <a:p>
          <a:pPr marL="0" lvl="0" indent="0" algn="l" defTabSz="666750">
            <a:lnSpc>
              <a:spcPct val="90000"/>
            </a:lnSpc>
            <a:spcBef>
              <a:spcPct val="0"/>
            </a:spcBef>
            <a:spcAft>
              <a:spcPct val="35000"/>
            </a:spcAft>
            <a:buNone/>
          </a:pPr>
          <a:r>
            <a:rPr lang="en-US" sz="1500" kern="1200"/>
            <a:t>Provide broad AI Training</a:t>
          </a:r>
        </a:p>
      </dsp:txBody>
      <dsp:txXfrm>
        <a:off x="2163119" y="2099196"/>
        <a:ext cx="8652476" cy="989123"/>
      </dsp:txXfrm>
    </dsp:sp>
    <dsp:sp modelId="{46E1FDBD-107D-4F42-BBAF-6BBB2C084E4D}">
      <dsp:nvSpPr>
        <dsp:cNvPr id="0" name=""/>
        <dsp:cNvSpPr/>
      </dsp:nvSpPr>
      <dsp:spPr>
        <a:xfrm>
          <a:off x="0" y="2099196"/>
          <a:ext cx="2163119" cy="989123"/>
        </a:xfrm>
        <a:prstGeom prst="rect">
          <a:avLst/>
        </a:prstGeom>
        <a:solidFill>
          <a:schemeClr val="lt1">
            <a:hueOff val="0"/>
            <a:satOff val="0"/>
            <a:lumOff val="0"/>
            <a:alphaOff val="0"/>
          </a:schemeClr>
        </a:solidFill>
        <a:ln w="19050" cap="rnd" cmpd="sng" algn="ctr">
          <a:solidFill>
            <a:schemeClr val="accent5">
              <a:hueOff val="3118619"/>
              <a:satOff val="-2006"/>
              <a:lumOff val="1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465" tIns="97703" rIns="114465" bIns="97703" numCol="1" spcCol="1270" anchor="ctr" anchorCtr="0">
          <a:noAutofit/>
        </a:bodyPr>
        <a:lstStyle/>
        <a:p>
          <a:pPr marL="0" lvl="0" indent="0" algn="ctr" defTabSz="800100">
            <a:lnSpc>
              <a:spcPct val="90000"/>
            </a:lnSpc>
            <a:spcBef>
              <a:spcPct val="0"/>
            </a:spcBef>
            <a:spcAft>
              <a:spcPct val="35000"/>
            </a:spcAft>
            <a:buNone/>
          </a:pPr>
          <a:r>
            <a:rPr lang="en-US" sz="1800" kern="1200"/>
            <a:t>Training</a:t>
          </a:r>
        </a:p>
      </dsp:txBody>
      <dsp:txXfrm>
        <a:off x="0" y="2099196"/>
        <a:ext cx="2163119" cy="989123"/>
      </dsp:txXfrm>
    </dsp:sp>
    <dsp:sp modelId="{C434B8AB-2C35-4EFD-88D3-03DDD82A75C0}">
      <dsp:nvSpPr>
        <dsp:cNvPr id="0" name=""/>
        <dsp:cNvSpPr/>
      </dsp:nvSpPr>
      <dsp:spPr>
        <a:xfrm>
          <a:off x="2163119" y="3147667"/>
          <a:ext cx="8652476" cy="989123"/>
        </a:xfrm>
        <a:prstGeom prst="rect">
          <a:avLst/>
        </a:prstGeom>
        <a:solidFill>
          <a:schemeClr val="accent5">
            <a:hueOff val="4677928"/>
            <a:satOff val="-3010"/>
            <a:lumOff val="2058"/>
            <a:alphaOff val="0"/>
          </a:schemeClr>
        </a:solidFill>
        <a:ln w="19050" cap="rnd" cmpd="sng" algn="ctr">
          <a:solidFill>
            <a:schemeClr val="accent5">
              <a:hueOff val="4677928"/>
              <a:satOff val="-3010"/>
              <a:lumOff val="205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882" tIns="251237" rIns="167882" bIns="251237" numCol="1" spcCol="1270" anchor="ctr" anchorCtr="0">
          <a:noAutofit/>
        </a:bodyPr>
        <a:lstStyle/>
        <a:p>
          <a:pPr marL="0" lvl="0" indent="0" algn="l" defTabSz="666750">
            <a:lnSpc>
              <a:spcPct val="90000"/>
            </a:lnSpc>
            <a:spcBef>
              <a:spcPct val="0"/>
            </a:spcBef>
            <a:spcAft>
              <a:spcPct val="35000"/>
            </a:spcAft>
            <a:buNone/>
          </a:pPr>
          <a:r>
            <a:rPr lang="en-US" sz="1500" kern="1200"/>
            <a:t>Develop an AI strategy</a:t>
          </a:r>
        </a:p>
      </dsp:txBody>
      <dsp:txXfrm>
        <a:off x="2163119" y="3147667"/>
        <a:ext cx="8652476" cy="989123"/>
      </dsp:txXfrm>
    </dsp:sp>
    <dsp:sp modelId="{C5B33B02-AA00-4733-943F-0D3F02F1E971}">
      <dsp:nvSpPr>
        <dsp:cNvPr id="0" name=""/>
        <dsp:cNvSpPr/>
      </dsp:nvSpPr>
      <dsp:spPr>
        <a:xfrm>
          <a:off x="0" y="3147667"/>
          <a:ext cx="2163119" cy="989123"/>
        </a:xfrm>
        <a:prstGeom prst="rect">
          <a:avLst/>
        </a:prstGeom>
        <a:solidFill>
          <a:schemeClr val="lt1">
            <a:hueOff val="0"/>
            <a:satOff val="0"/>
            <a:lumOff val="0"/>
            <a:alphaOff val="0"/>
          </a:schemeClr>
        </a:solidFill>
        <a:ln w="19050" cap="rnd" cmpd="sng" algn="ctr">
          <a:solidFill>
            <a:schemeClr val="accent5">
              <a:hueOff val="4677928"/>
              <a:satOff val="-3010"/>
              <a:lumOff val="2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465" tIns="97703" rIns="114465" bIns="97703" numCol="1" spcCol="1270" anchor="ctr" anchorCtr="0">
          <a:noAutofit/>
        </a:bodyPr>
        <a:lstStyle/>
        <a:p>
          <a:pPr marL="0" lvl="0" indent="0" algn="ctr" defTabSz="800100">
            <a:lnSpc>
              <a:spcPct val="90000"/>
            </a:lnSpc>
            <a:spcBef>
              <a:spcPct val="0"/>
            </a:spcBef>
            <a:spcAft>
              <a:spcPct val="35000"/>
            </a:spcAft>
            <a:buNone/>
          </a:pPr>
          <a:r>
            <a:rPr lang="en-US" sz="1800" kern="1200"/>
            <a:t>Strategy</a:t>
          </a:r>
        </a:p>
      </dsp:txBody>
      <dsp:txXfrm>
        <a:off x="0" y="3147667"/>
        <a:ext cx="2163119" cy="989123"/>
      </dsp:txXfrm>
    </dsp:sp>
    <dsp:sp modelId="{07A34F77-2465-4DFB-BB6A-E1CEB6BAE16A}">
      <dsp:nvSpPr>
        <dsp:cNvPr id="0" name=""/>
        <dsp:cNvSpPr/>
      </dsp:nvSpPr>
      <dsp:spPr>
        <a:xfrm>
          <a:off x="2163119" y="4196138"/>
          <a:ext cx="8652476" cy="989123"/>
        </a:xfrm>
        <a:prstGeom prst="rect">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67882" tIns="251237" rIns="167882" bIns="251237" numCol="1" spcCol="1270" anchor="ctr" anchorCtr="0">
          <a:noAutofit/>
        </a:bodyPr>
        <a:lstStyle/>
        <a:p>
          <a:pPr marL="0" lvl="0" indent="0" algn="l" defTabSz="666750">
            <a:lnSpc>
              <a:spcPct val="90000"/>
            </a:lnSpc>
            <a:spcBef>
              <a:spcPct val="0"/>
            </a:spcBef>
            <a:spcAft>
              <a:spcPct val="35000"/>
            </a:spcAft>
            <a:buNone/>
          </a:pPr>
          <a:r>
            <a:rPr lang="en-US" sz="1500" kern="1200"/>
            <a:t>Develop internal and external communication</a:t>
          </a:r>
        </a:p>
      </dsp:txBody>
      <dsp:txXfrm>
        <a:off x="2163119" y="4196138"/>
        <a:ext cx="8652476" cy="989123"/>
      </dsp:txXfrm>
    </dsp:sp>
    <dsp:sp modelId="{350B8B55-96C4-4F37-BFFE-CF478BA63C68}">
      <dsp:nvSpPr>
        <dsp:cNvPr id="0" name=""/>
        <dsp:cNvSpPr/>
      </dsp:nvSpPr>
      <dsp:spPr>
        <a:xfrm>
          <a:off x="0" y="4196138"/>
          <a:ext cx="2163119" cy="989123"/>
        </a:xfrm>
        <a:prstGeom prst="rect">
          <a:avLst/>
        </a:prstGeom>
        <a:solidFill>
          <a:schemeClr val="lt1">
            <a:hueOff val="0"/>
            <a:satOff val="0"/>
            <a:lumOff val="0"/>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465" tIns="97703" rIns="114465" bIns="97703" numCol="1" spcCol="1270" anchor="ctr" anchorCtr="0">
          <a:noAutofit/>
        </a:bodyPr>
        <a:lstStyle/>
        <a:p>
          <a:pPr marL="0" lvl="0" indent="0" algn="ctr" defTabSz="800100">
            <a:lnSpc>
              <a:spcPct val="90000"/>
            </a:lnSpc>
            <a:spcBef>
              <a:spcPct val="0"/>
            </a:spcBef>
            <a:spcAft>
              <a:spcPct val="35000"/>
            </a:spcAft>
            <a:buNone/>
          </a:pPr>
          <a:r>
            <a:rPr lang="en-US" sz="1800" kern="1200"/>
            <a:t>Communications</a:t>
          </a:r>
        </a:p>
      </dsp:txBody>
      <dsp:txXfrm>
        <a:off x="0" y="4196138"/>
        <a:ext cx="2163119" cy="9891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5D960-5128-4CB4-A816-860A4634FC9F}">
      <dsp:nvSpPr>
        <dsp:cNvPr id="0" name=""/>
        <dsp:cNvSpPr/>
      </dsp:nvSpPr>
      <dsp:spPr>
        <a:xfrm>
          <a:off x="1064823" y="482"/>
          <a:ext cx="1277787" cy="127778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Better Product</a:t>
          </a:r>
        </a:p>
      </dsp:txBody>
      <dsp:txXfrm>
        <a:off x="1251951" y="187610"/>
        <a:ext cx="903531" cy="903531"/>
      </dsp:txXfrm>
    </dsp:sp>
    <dsp:sp modelId="{8B1F05A2-1B2F-4334-8B30-CBB46BEA0421}">
      <dsp:nvSpPr>
        <dsp:cNvPr id="0" name=""/>
        <dsp:cNvSpPr/>
      </dsp:nvSpPr>
      <dsp:spPr>
        <a:xfrm rot="3600000">
          <a:off x="2008786" y="1245439"/>
          <a:ext cx="338665" cy="431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034186" y="1287696"/>
        <a:ext cx="237066" cy="258751"/>
      </dsp:txXfrm>
    </dsp:sp>
    <dsp:sp modelId="{4B5AA020-00E6-4821-BB69-71AEF3A24850}">
      <dsp:nvSpPr>
        <dsp:cNvPr id="0" name=""/>
        <dsp:cNvSpPr/>
      </dsp:nvSpPr>
      <dsp:spPr>
        <a:xfrm>
          <a:off x="2023213" y="1660462"/>
          <a:ext cx="1277787" cy="127778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More user</a:t>
          </a:r>
        </a:p>
      </dsp:txBody>
      <dsp:txXfrm>
        <a:off x="2210341" y="1847590"/>
        <a:ext cx="903531" cy="903531"/>
      </dsp:txXfrm>
    </dsp:sp>
    <dsp:sp modelId="{8211388F-0DCA-4461-A937-9C8073E9E3DE}">
      <dsp:nvSpPr>
        <dsp:cNvPr id="0" name=""/>
        <dsp:cNvSpPr/>
      </dsp:nvSpPr>
      <dsp:spPr>
        <a:xfrm rot="10800000">
          <a:off x="1543968" y="2083729"/>
          <a:ext cx="338665" cy="431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45567" y="2169980"/>
        <a:ext cx="237066" cy="258751"/>
      </dsp:txXfrm>
    </dsp:sp>
    <dsp:sp modelId="{651898FA-C2FC-4CAF-B3F3-08E59295F762}">
      <dsp:nvSpPr>
        <dsp:cNvPr id="0" name=""/>
        <dsp:cNvSpPr/>
      </dsp:nvSpPr>
      <dsp:spPr>
        <a:xfrm>
          <a:off x="106433" y="1660462"/>
          <a:ext cx="1277787" cy="1277787"/>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a:t>More Data</a:t>
          </a:r>
        </a:p>
      </dsp:txBody>
      <dsp:txXfrm>
        <a:off x="293561" y="1847590"/>
        <a:ext cx="903531" cy="903531"/>
      </dsp:txXfrm>
    </dsp:sp>
    <dsp:sp modelId="{2E845D71-F535-4D88-AD32-7F9919E91BB6}">
      <dsp:nvSpPr>
        <dsp:cNvPr id="0" name=""/>
        <dsp:cNvSpPr/>
      </dsp:nvSpPr>
      <dsp:spPr>
        <a:xfrm rot="18000000">
          <a:off x="1050396" y="1262040"/>
          <a:ext cx="338665" cy="431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075796" y="1392285"/>
        <a:ext cx="237066" cy="2587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856819-DC0A-436D-B096-F96D29D28063}">
      <dsp:nvSpPr>
        <dsp:cNvPr id="0" name=""/>
        <dsp:cNvSpPr/>
      </dsp:nvSpPr>
      <dsp:spPr>
        <a:xfrm>
          <a:off x="3265" y="2578692"/>
          <a:ext cx="2331574" cy="14805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0222C4-6412-4914-843F-29EB5E38B242}">
      <dsp:nvSpPr>
        <dsp:cNvPr id="0" name=""/>
        <dsp:cNvSpPr/>
      </dsp:nvSpPr>
      <dsp:spPr>
        <a:xfrm>
          <a:off x="262329" y="2824803"/>
          <a:ext cx="2331574" cy="14805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Companies should maintain good relationships with investors and governments.</a:t>
          </a:r>
          <a:endParaRPr lang="en-US" sz="1500" kern="1200"/>
        </a:p>
      </dsp:txBody>
      <dsp:txXfrm>
        <a:off x="305693" y="2868167"/>
        <a:ext cx="2244846" cy="1393821"/>
      </dsp:txXfrm>
    </dsp:sp>
    <dsp:sp modelId="{7EB1E951-51E1-40F8-A45B-0FD126043BBC}">
      <dsp:nvSpPr>
        <dsp:cNvPr id="0" name=""/>
        <dsp:cNvSpPr/>
      </dsp:nvSpPr>
      <dsp:spPr>
        <a:xfrm>
          <a:off x="2852967" y="2578692"/>
          <a:ext cx="2331574" cy="14805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E8BC87-2535-4F4A-A692-5E6A3C92FC45}">
      <dsp:nvSpPr>
        <dsp:cNvPr id="0" name=""/>
        <dsp:cNvSpPr/>
      </dsp:nvSpPr>
      <dsp:spPr>
        <a:xfrm>
          <a:off x="3112031" y="2824803"/>
          <a:ext cx="2331574" cy="14805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Invest in appropriate marketing</a:t>
          </a:r>
          <a:endParaRPr lang="en-US" sz="1500" kern="1200"/>
        </a:p>
      </dsp:txBody>
      <dsp:txXfrm>
        <a:off x="3155395" y="2868167"/>
        <a:ext cx="2244846" cy="1393821"/>
      </dsp:txXfrm>
    </dsp:sp>
    <dsp:sp modelId="{784C345A-8404-4E75-9628-CBF4FE7AFD21}">
      <dsp:nvSpPr>
        <dsp:cNvPr id="0" name=""/>
        <dsp:cNvSpPr/>
      </dsp:nvSpPr>
      <dsp:spPr>
        <a:xfrm>
          <a:off x="5702669" y="2578692"/>
          <a:ext cx="2331574" cy="14805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9C22BD-4081-4F63-B8B1-79A56A1C3058}">
      <dsp:nvSpPr>
        <dsp:cNvPr id="0" name=""/>
        <dsp:cNvSpPr/>
      </dsp:nvSpPr>
      <dsp:spPr>
        <a:xfrm>
          <a:off x="5961733" y="2824803"/>
          <a:ext cx="2331574" cy="14805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Attract and retain talents. </a:t>
          </a:r>
          <a:endParaRPr lang="en-US" sz="1500" kern="1200"/>
        </a:p>
      </dsp:txBody>
      <dsp:txXfrm>
        <a:off x="6005097" y="2868167"/>
        <a:ext cx="2244846" cy="1393821"/>
      </dsp:txXfrm>
    </dsp:sp>
    <dsp:sp modelId="{50516EF8-25EA-401C-AA0A-2BD3795B7D54}">
      <dsp:nvSpPr>
        <dsp:cNvPr id="0" name=""/>
        <dsp:cNvSpPr/>
      </dsp:nvSpPr>
      <dsp:spPr>
        <a:xfrm>
          <a:off x="8552371" y="2578692"/>
          <a:ext cx="2331574" cy="148054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7045C4-A08C-4090-AFC2-196D48DF4EEE}">
      <dsp:nvSpPr>
        <dsp:cNvPr id="0" name=""/>
        <dsp:cNvSpPr/>
      </dsp:nvSpPr>
      <dsp:spPr>
        <a:xfrm>
          <a:off x="8811435" y="2824803"/>
          <a:ext cx="2331574" cy="1480549"/>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0" i="0" kern="1200"/>
            <a:t>Promote insightful internal explanations of AI to relieve employee job replacement concerns.</a:t>
          </a:r>
          <a:endParaRPr lang="en-US" sz="1500" kern="1200"/>
        </a:p>
      </dsp:txBody>
      <dsp:txXfrm>
        <a:off x="8854799" y="2868167"/>
        <a:ext cx="2244846" cy="13938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6BF3A-63F0-47FF-81AF-566D8A50281C}">
      <dsp:nvSpPr>
        <dsp:cNvPr id="0" name=""/>
        <dsp:cNvSpPr/>
      </dsp:nvSpPr>
      <dsp:spPr>
        <a:xfrm>
          <a:off x="2409573" y="0"/>
          <a:ext cx="6461183" cy="6461183"/>
        </a:xfrm>
        <a:prstGeom prst="triangl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46E77-99EB-4252-9BD9-B27724E071FA}">
      <dsp:nvSpPr>
        <dsp:cNvPr id="0" name=""/>
        <dsp:cNvSpPr/>
      </dsp:nvSpPr>
      <dsp:spPr>
        <a:xfrm>
          <a:off x="5640164" y="646749"/>
          <a:ext cx="4199768" cy="91869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Get friends TO LEARN ABOUT AI </a:t>
          </a:r>
        </a:p>
      </dsp:txBody>
      <dsp:txXfrm>
        <a:off x="5685011" y="691596"/>
        <a:ext cx="4110074" cy="829005"/>
      </dsp:txXfrm>
    </dsp:sp>
    <dsp:sp modelId="{6E56EC45-8AC8-4781-8AFB-A90236BDB277}">
      <dsp:nvSpPr>
        <dsp:cNvPr id="0" name=""/>
        <dsp:cNvSpPr/>
      </dsp:nvSpPr>
      <dsp:spPr>
        <a:xfrm>
          <a:off x="5640164" y="1680286"/>
          <a:ext cx="4199768" cy="91869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START BRAINSTORMING PROJECT </a:t>
          </a:r>
        </a:p>
      </dsp:txBody>
      <dsp:txXfrm>
        <a:off x="5685011" y="1725133"/>
        <a:ext cx="4110074" cy="829005"/>
      </dsp:txXfrm>
    </dsp:sp>
    <dsp:sp modelId="{CB3173DF-EACA-44C0-9EDB-916627D15594}">
      <dsp:nvSpPr>
        <dsp:cNvPr id="0" name=""/>
        <dsp:cNvSpPr/>
      </dsp:nvSpPr>
      <dsp:spPr>
        <a:xfrm>
          <a:off x="5640164" y="2713823"/>
          <a:ext cx="4199768" cy="91869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NO PROJECT IS TOO SMALL AND IT'S BETTER TO START SMALL AND SUCCEED, THAN TO START TOO BIG AND NOT SUCCEED</a:t>
          </a:r>
        </a:p>
      </dsp:txBody>
      <dsp:txXfrm>
        <a:off x="5685011" y="2758670"/>
        <a:ext cx="4110074" cy="829005"/>
      </dsp:txXfrm>
    </dsp:sp>
    <dsp:sp modelId="{49513F87-C076-4E8D-8A74-BDF0BA9FE988}">
      <dsp:nvSpPr>
        <dsp:cNvPr id="0" name=""/>
        <dsp:cNvSpPr/>
      </dsp:nvSpPr>
      <dsp:spPr>
        <a:xfrm>
          <a:off x="5640164" y="3747359"/>
          <a:ext cx="4199768" cy="91869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HIRE A FEW ML OR DS PEOPLE TO HELP YOU (COMPANY/IN-HOUSE)</a:t>
          </a:r>
        </a:p>
      </dsp:txBody>
      <dsp:txXfrm>
        <a:off x="5685011" y="3792206"/>
        <a:ext cx="4110074" cy="829005"/>
      </dsp:txXfrm>
    </dsp:sp>
    <dsp:sp modelId="{51573C44-54F1-476D-9ABF-3FCF002309A8}">
      <dsp:nvSpPr>
        <dsp:cNvPr id="0" name=""/>
        <dsp:cNvSpPr/>
      </dsp:nvSpPr>
      <dsp:spPr>
        <a:xfrm>
          <a:off x="5640164" y="4780896"/>
          <a:ext cx="4199768" cy="918699"/>
        </a:xfrm>
        <a:prstGeom prst="round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WHEN YOU GO BIGGER HIRE AI LEADER (VP OF AI /CAIO)</a:t>
          </a:r>
        </a:p>
      </dsp:txBody>
      <dsp:txXfrm>
        <a:off x="5685011" y="4825743"/>
        <a:ext cx="4110074" cy="8290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38994-DADC-4336-88E9-83CCC71FF796}">
      <dsp:nvSpPr>
        <dsp:cNvPr id="0" name=""/>
        <dsp:cNvSpPr/>
      </dsp:nvSpPr>
      <dsp:spPr>
        <a:xfrm>
          <a:off x="1259777" y="800"/>
          <a:ext cx="2617442" cy="1570465"/>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Performance Limitations </a:t>
          </a:r>
        </a:p>
      </dsp:txBody>
      <dsp:txXfrm>
        <a:off x="1259777" y="800"/>
        <a:ext cx="2617442" cy="1570465"/>
      </dsp:txXfrm>
    </dsp:sp>
    <dsp:sp modelId="{CFBB0073-C363-4619-AB5A-B6A57E9101AC}">
      <dsp:nvSpPr>
        <dsp:cNvPr id="0" name=""/>
        <dsp:cNvSpPr/>
      </dsp:nvSpPr>
      <dsp:spPr>
        <a:xfrm>
          <a:off x="4138963" y="800"/>
          <a:ext cx="2617442" cy="1570465"/>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Explain ability is hard </a:t>
          </a:r>
        </a:p>
      </dsp:txBody>
      <dsp:txXfrm>
        <a:off x="4138963" y="800"/>
        <a:ext cx="2617442" cy="1570465"/>
      </dsp:txXfrm>
    </dsp:sp>
    <dsp:sp modelId="{9654FAC4-FCED-4B2A-9C3F-41F18D25E6D5}">
      <dsp:nvSpPr>
        <dsp:cNvPr id="0" name=""/>
        <dsp:cNvSpPr/>
      </dsp:nvSpPr>
      <dsp:spPr>
        <a:xfrm>
          <a:off x="7018150" y="800"/>
          <a:ext cx="2617442" cy="1570465"/>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Biased AI through biased data</a:t>
          </a:r>
        </a:p>
      </dsp:txBody>
      <dsp:txXfrm>
        <a:off x="7018150" y="800"/>
        <a:ext cx="2617442" cy="1570465"/>
      </dsp:txXfrm>
    </dsp:sp>
    <dsp:sp modelId="{CD503A79-7E31-45AF-A342-AD1E41642EB9}">
      <dsp:nvSpPr>
        <dsp:cNvPr id="0" name=""/>
        <dsp:cNvSpPr/>
      </dsp:nvSpPr>
      <dsp:spPr>
        <a:xfrm>
          <a:off x="4138963" y="1833010"/>
          <a:ext cx="2617442" cy="1570465"/>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Adversarial attacks on AI </a:t>
          </a:r>
        </a:p>
      </dsp:txBody>
      <dsp:txXfrm>
        <a:off x="4138963" y="1833010"/>
        <a:ext cx="2617442" cy="157046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4/20/2019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pPr/>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pPr/>
              <a:t>4/20/2019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4/20/2019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4/20/2019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4/20/2019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nd/3.0/"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8" Type="http://schemas.openxmlformats.org/officeDocument/2006/relationships/hyperlink" Target="https://medium.com/@andrewng/opening-a-new-chapter-of-my-work-in-ai-c6a4d1595d7b" TargetMode="External"/><Relationship Id="rId3" Type="http://schemas.openxmlformats.org/officeDocument/2006/relationships/image" Target="../media/image3.png"/><Relationship Id="rId7" Type="http://schemas.openxmlformats.org/officeDocument/2006/relationships/hyperlink" Target="https://creativecommons.org/licenses/by/3.0/" TargetMode="External"/><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creativecommons.org/licenses/by-sa/3.0/"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jpe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5.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png"/><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DE6A0C-FA1D-4ABB-97DC-953498FFCC2C}"/>
              </a:ext>
            </a:extLst>
          </p:cNvPr>
          <p:cNvSpPr>
            <a:spLocks noGrp="1"/>
          </p:cNvSpPr>
          <p:nvPr>
            <p:ph type="ctrTitle"/>
          </p:nvPr>
        </p:nvSpPr>
        <p:spPr>
          <a:xfrm>
            <a:off x="1054314" y="168215"/>
            <a:ext cx="9846450" cy="3343958"/>
          </a:xfrm>
        </p:spPr>
        <p:txBody>
          <a:bodyPr/>
          <a:lstStyle/>
          <a:p>
            <a:r>
              <a:rPr lang="en-US"/>
              <a:t>AI FOR EVERYONE:</a:t>
            </a:r>
          </a:p>
        </p:txBody>
      </p:sp>
      <p:sp>
        <p:nvSpPr>
          <p:cNvPr id="3" name="Subtitle 2">
            <a:extLst>
              <a:ext uri="{FF2B5EF4-FFF2-40B4-BE49-F238E27FC236}">
                <a16:creationId xmlns:a16="http://schemas.microsoft.com/office/drawing/2014/main" xmlns="" id="{FE731760-0390-4241-AF13-4118826F8C8C}"/>
              </a:ext>
            </a:extLst>
          </p:cNvPr>
          <p:cNvSpPr>
            <a:spLocks noGrp="1"/>
          </p:cNvSpPr>
          <p:nvPr>
            <p:ph type="subTitle" idx="1"/>
          </p:nvPr>
        </p:nvSpPr>
        <p:spPr>
          <a:xfrm>
            <a:off x="1054314" y="3612814"/>
            <a:ext cx="8825658" cy="861420"/>
          </a:xfrm>
        </p:spPr>
        <p:txBody>
          <a:bodyPr/>
          <a:lstStyle/>
          <a:p>
            <a:r>
              <a:rPr lang="en-US"/>
              <a:t>SECOND HALF </a:t>
            </a:r>
          </a:p>
        </p:txBody>
      </p:sp>
    </p:spTree>
    <p:extLst>
      <p:ext uri="{BB962C8B-B14F-4D97-AF65-F5344CB8AC3E}">
        <p14:creationId xmlns:p14="http://schemas.microsoft.com/office/powerpoint/2010/main" xmlns="" val="134670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0" name="Picture 26">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1" name="Picture 28">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72" name="Oval 30">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3" name="Picture 32">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74" name="Picture 34">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75" name="Rectangle 36">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5" descr="A close up of a car&#10;&#10;Description generated with very high confidence">
            <a:extLst>
              <a:ext uri="{FF2B5EF4-FFF2-40B4-BE49-F238E27FC236}">
                <a16:creationId xmlns:a16="http://schemas.microsoft.com/office/drawing/2014/main" xmlns="" id="{C562C59B-B0BD-46FF-BB1C-E0A2F4666A39}"/>
              </a:ext>
            </a:extLst>
          </p:cNvPr>
          <p:cNvPicPr>
            <a:picLocks noGrp="1" noChangeAspect="1"/>
          </p:cNvPicPr>
          <p:nvPr>
            <p:ph type="pic" idx="1"/>
          </p:nvPr>
        </p:nvPicPr>
        <p:blipFill rotWithShape="1">
          <a:blip r:embed="rId7"/>
          <a:srcRect t="21447" r="-1" b="5348"/>
          <a:stretch/>
        </p:blipFill>
        <p:spPr>
          <a:xfrm>
            <a:off x="1" y="-5"/>
            <a:ext cx="12191695" cy="5020241"/>
          </a:xfrm>
          <a:custGeom>
            <a:avLst/>
            <a:gdLst>
              <a:gd name="connsiteX0" fmla="*/ 0 w 12191695"/>
              <a:gd name="connsiteY0" fmla="*/ 0 h 5020241"/>
              <a:gd name="connsiteX1" fmla="*/ 12191695 w 12191695"/>
              <a:gd name="connsiteY1" fmla="*/ 0 h 5020241"/>
              <a:gd name="connsiteX2" fmla="*/ 12191695 w 12191695"/>
              <a:gd name="connsiteY2" fmla="*/ 4057991 h 5020241"/>
              <a:gd name="connsiteX3" fmla="*/ 11914945 w 12191695"/>
              <a:gd name="connsiteY3" fmla="*/ 4110187 h 5020241"/>
              <a:gd name="connsiteX4" fmla="*/ 11639412 w 12191695"/>
              <a:gd name="connsiteY4" fmla="*/ 4159931 h 5020241"/>
              <a:gd name="connsiteX5" fmla="*/ 11362661 w 12191695"/>
              <a:gd name="connsiteY5" fmla="*/ 4208624 h 5020241"/>
              <a:gd name="connsiteX6" fmla="*/ 11084690 w 12191695"/>
              <a:gd name="connsiteY6" fmla="*/ 4250310 h 5020241"/>
              <a:gd name="connsiteX7" fmla="*/ 10807939 w 12191695"/>
              <a:gd name="connsiteY7" fmla="*/ 4292347 h 5020241"/>
              <a:gd name="connsiteX8" fmla="*/ 10529968 w 12191695"/>
              <a:gd name="connsiteY8" fmla="*/ 4331582 h 5020241"/>
              <a:gd name="connsiteX9" fmla="*/ 10255655 w 12191695"/>
              <a:gd name="connsiteY9" fmla="*/ 4365211 h 5020241"/>
              <a:gd name="connsiteX10" fmla="*/ 9977684 w 12191695"/>
              <a:gd name="connsiteY10" fmla="*/ 4397089 h 5020241"/>
              <a:gd name="connsiteX11" fmla="*/ 9700933 w 12191695"/>
              <a:gd name="connsiteY11" fmla="*/ 4426165 h 5020241"/>
              <a:gd name="connsiteX12" fmla="*/ 9429058 w 12191695"/>
              <a:gd name="connsiteY12" fmla="*/ 4451387 h 5020241"/>
              <a:gd name="connsiteX13" fmla="*/ 9153526 w 12191695"/>
              <a:gd name="connsiteY13" fmla="*/ 4476609 h 5020241"/>
              <a:gd name="connsiteX14" fmla="*/ 8881651 w 12191695"/>
              <a:gd name="connsiteY14" fmla="*/ 4497628 h 5020241"/>
              <a:gd name="connsiteX15" fmla="*/ 8609776 w 12191695"/>
              <a:gd name="connsiteY15" fmla="*/ 4514092 h 5020241"/>
              <a:gd name="connsiteX16" fmla="*/ 8339121 w 12191695"/>
              <a:gd name="connsiteY16" fmla="*/ 4531258 h 5020241"/>
              <a:gd name="connsiteX17" fmla="*/ 8070903 w 12191695"/>
              <a:gd name="connsiteY17" fmla="*/ 4545620 h 5020241"/>
              <a:gd name="connsiteX18" fmla="*/ 7805124 w 12191695"/>
              <a:gd name="connsiteY18" fmla="*/ 4555779 h 5020241"/>
              <a:gd name="connsiteX19" fmla="*/ 7539345 w 12191695"/>
              <a:gd name="connsiteY19" fmla="*/ 4564537 h 5020241"/>
              <a:gd name="connsiteX20" fmla="*/ 7276005 w 12191695"/>
              <a:gd name="connsiteY20" fmla="*/ 4572944 h 5020241"/>
              <a:gd name="connsiteX21" fmla="*/ 7016322 w 12191695"/>
              <a:gd name="connsiteY21" fmla="*/ 4576798 h 5020241"/>
              <a:gd name="connsiteX22" fmla="*/ 6756639 w 12191695"/>
              <a:gd name="connsiteY22" fmla="*/ 4581001 h 5020241"/>
              <a:gd name="connsiteX23" fmla="*/ 6500613 w 12191695"/>
              <a:gd name="connsiteY23" fmla="*/ 4583103 h 5020241"/>
              <a:gd name="connsiteX24" fmla="*/ 6247026 w 12191695"/>
              <a:gd name="connsiteY24" fmla="*/ 4581001 h 5020241"/>
              <a:gd name="connsiteX25" fmla="*/ 5995877 w 12191695"/>
              <a:gd name="connsiteY25" fmla="*/ 4581001 h 5020241"/>
              <a:gd name="connsiteX26" fmla="*/ 5747167 w 12191695"/>
              <a:gd name="connsiteY26" fmla="*/ 4576798 h 5020241"/>
              <a:gd name="connsiteX27" fmla="*/ 5503333 w 12191695"/>
              <a:gd name="connsiteY27" fmla="*/ 4570492 h 5020241"/>
              <a:gd name="connsiteX28" fmla="*/ 5261938 w 12191695"/>
              <a:gd name="connsiteY28" fmla="*/ 4564537 h 5020241"/>
              <a:gd name="connsiteX29" fmla="*/ 5025418 w 12191695"/>
              <a:gd name="connsiteY29" fmla="*/ 4557881 h 5020241"/>
              <a:gd name="connsiteX30" fmla="*/ 4790118 w 12191695"/>
              <a:gd name="connsiteY30" fmla="*/ 4547722 h 5020241"/>
              <a:gd name="connsiteX31" fmla="*/ 4558477 w 12191695"/>
              <a:gd name="connsiteY31" fmla="*/ 4536862 h 5020241"/>
              <a:gd name="connsiteX32" fmla="*/ 4331710 w 12191695"/>
              <a:gd name="connsiteY32" fmla="*/ 4527054 h 5020241"/>
              <a:gd name="connsiteX33" fmla="*/ 3889152 w 12191695"/>
              <a:gd name="connsiteY33" fmla="*/ 4499379 h 5020241"/>
              <a:gd name="connsiteX34" fmla="*/ 3464881 w 12191695"/>
              <a:gd name="connsiteY34" fmla="*/ 4469954 h 5020241"/>
              <a:gd name="connsiteX35" fmla="*/ 3057678 w 12191695"/>
              <a:gd name="connsiteY35" fmla="*/ 4439126 h 5020241"/>
              <a:gd name="connsiteX36" fmla="*/ 2672421 w 12191695"/>
              <a:gd name="connsiteY36" fmla="*/ 4405147 h 5020241"/>
              <a:gd name="connsiteX37" fmla="*/ 2304232 w 12191695"/>
              <a:gd name="connsiteY37" fmla="*/ 4369765 h 5020241"/>
              <a:gd name="connsiteX38" fmla="*/ 1962864 w 12191695"/>
              <a:gd name="connsiteY38" fmla="*/ 4331582 h 5020241"/>
              <a:gd name="connsiteX39" fmla="*/ 1642223 w 12191695"/>
              <a:gd name="connsiteY39" fmla="*/ 4294099 h 5020241"/>
              <a:gd name="connsiteX40" fmla="*/ 1347183 w 12191695"/>
              <a:gd name="connsiteY40" fmla="*/ 4256616 h 5020241"/>
              <a:gd name="connsiteX41" fmla="*/ 1076528 w 12191695"/>
              <a:gd name="connsiteY41" fmla="*/ 4221235 h 5020241"/>
              <a:gd name="connsiteX42" fmla="*/ 836351 w 12191695"/>
              <a:gd name="connsiteY42" fmla="*/ 4187605 h 5020241"/>
              <a:gd name="connsiteX43" fmla="*/ 619339 w 12191695"/>
              <a:gd name="connsiteY43" fmla="*/ 4155727 h 5020241"/>
              <a:gd name="connsiteX44" fmla="*/ 436464 w 12191695"/>
              <a:gd name="connsiteY44" fmla="*/ 4129104 h 5020241"/>
              <a:gd name="connsiteX45" fmla="*/ 282848 w 12191695"/>
              <a:gd name="connsiteY45" fmla="*/ 4103881 h 5020241"/>
              <a:gd name="connsiteX46" fmla="*/ 71932 w 12191695"/>
              <a:gd name="connsiteY46" fmla="*/ 4067800 h 5020241"/>
              <a:gd name="connsiteX47" fmla="*/ 1 w 12191695"/>
              <a:gd name="connsiteY47" fmla="*/ 4055539 h 5020241"/>
              <a:gd name="connsiteX48" fmla="*/ 1 w 12191695"/>
              <a:gd name="connsiteY48" fmla="*/ 5020241 h 5020241"/>
              <a:gd name="connsiteX49" fmla="*/ 0 w 12191695"/>
              <a:gd name="connsiteY49" fmla="*/ 5020241 h 502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76" name="Freeform 16">
            <a:extLst>
              <a:ext uri="{FF2B5EF4-FFF2-40B4-BE49-F238E27FC236}">
                <a16:creationId xmlns:a16="http://schemas.microsoft.com/office/drawing/2014/main" xmlns="" id="{E4F17063-EDA4-417B-946F-BA357F3B39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77" name="Freeform: Shape 40">
            <a:extLst>
              <a:ext uri="{FF2B5EF4-FFF2-40B4-BE49-F238E27FC236}">
                <a16:creationId xmlns:a16="http://schemas.microsoft.com/office/drawing/2014/main" xmlns="" id="{D36F3EEA-55D4-4677-80E7-92D00B8F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CFE22C2-0A52-4A8D-8495-C4CA6DAFD2C2}"/>
              </a:ext>
            </a:extLst>
          </p:cNvPr>
          <p:cNvSpPr>
            <a:spLocks noGrp="1"/>
          </p:cNvSpPr>
          <p:nvPr>
            <p:ph type="title"/>
          </p:nvPr>
        </p:nvSpPr>
        <p:spPr>
          <a:xfrm>
            <a:off x="636916" y="4854346"/>
            <a:ext cx="10407602" cy="868026"/>
          </a:xfrm>
        </p:spPr>
        <p:txBody>
          <a:bodyPr vert="horz" lIns="91440" tIns="45720" rIns="91440" bIns="45720" rtlCol="0" anchor="b">
            <a:noAutofit/>
          </a:bodyPr>
          <a:lstStyle/>
          <a:p>
            <a:r>
              <a:rPr lang="en-US" sz="4800">
                <a:solidFill>
                  <a:srgbClr val="EBEBEB"/>
                </a:solidFill>
              </a:rPr>
              <a:t>CASE STUDY :</a:t>
            </a:r>
          </a:p>
        </p:txBody>
      </p:sp>
      <p:sp>
        <p:nvSpPr>
          <p:cNvPr id="4" name="Text Placeholder 3">
            <a:extLst>
              <a:ext uri="{FF2B5EF4-FFF2-40B4-BE49-F238E27FC236}">
                <a16:creationId xmlns:a16="http://schemas.microsoft.com/office/drawing/2014/main" xmlns="" id="{0922DA45-7E64-4A91-AB30-F6A1D1A3565F}"/>
              </a:ext>
            </a:extLst>
          </p:cNvPr>
          <p:cNvSpPr>
            <a:spLocks noGrp="1"/>
          </p:cNvSpPr>
          <p:nvPr>
            <p:ph type="body" sz="half" idx="2"/>
          </p:nvPr>
        </p:nvSpPr>
        <p:spPr>
          <a:xfrm>
            <a:off x="636917" y="5722374"/>
            <a:ext cx="10407602" cy="487924"/>
          </a:xfrm>
        </p:spPr>
        <p:txBody>
          <a:bodyPr vert="horz" lIns="91440" tIns="45720" rIns="91440" bIns="45720" rtlCol="0" anchor="t">
            <a:normAutofit/>
          </a:bodyPr>
          <a:lstStyle/>
          <a:p>
            <a:r>
              <a:rPr lang="en-US" sz="2000" cap="all">
                <a:solidFill>
                  <a:schemeClr val="tx2">
                    <a:lumMod val="40000"/>
                    <a:lumOff val="60000"/>
                  </a:schemeClr>
                </a:solidFill>
              </a:rPr>
              <a:t> SELF DRIVING CAR</a:t>
            </a:r>
          </a:p>
        </p:txBody>
      </p:sp>
    </p:spTree>
    <p:extLst>
      <p:ext uri="{BB962C8B-B14F-4D97-AF65-F5344CB8AC3E}">
        <p14:creationId xmlns:p14="http://schemas.microsoft.com/office/powerpoint/2010/main" xmlns="" val="66352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 name="Picture 8">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103" name="Picture 10">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04" name="Oval 12">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5" name="Picture 14">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6" name="Picture 16">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07" name="Rectangle 18">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8" name="Rectangle 20">
            <a:extLst>
              <a:ext uri="{FF2B5EF4-FFF2-40B4-BE49-F238E27FC236}">
                <a16:creationId xmlns:a16="http://schemas.microsoft.com/office/drawing/2014/main" xmlns="" id="{61515115-95FB-41E0-86F3-8744438C09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00BFB6D-FE59-4A14-A1C1-E3C13BE6F79A}"/>
              </a:ext>
            </a:extLst>
          </p:cNvPr>
          <p:cNvSpPr>
            <a:spLocks noGrp="1"/>
          </p:cNvSpPr>
          <p:nvPr>
            <p:ph type="title"/>
          </p:nvPr>
        </p:nvSpPr>
        <p:spPr>
          <a:xfrm>
            <a:off x="648930" y="629266"/>
            <a:ext cx="5616217" cy="1622321"/>
          </a:xfrm>
        </p:spPr>
        <p:txBody>
          <a:bodyPr vert="horz" lIns="91440" tIns="45720" rIns="91440" bIns="45720" rtlCol="0" anchor="t">
            <a:normAutofit/>
          </a:bodyPr>
          <a:lstStyle/>
          <a:p>
            <a:r>
              <a:rPr lang="en-US" b="0" i="0" kern="1200">
                <a:solidFill>
                  <a:srgbClr val="EBEBEB"/>
                </a:solidFill>
                <a:latin typeface="+mj-lt"/>
                <a:ea typeface="+mj-ea"/>
                <a:cs typeface="+mj-cs"/>
              </a:rPr>
              <a:t>OBJECTIVE :</a:t>
            </a:r>
          </a:p>
        </p:txBody>
      </p:sp>
      <p:sp>
        <p:nvSpPr>
          <p:cNvPr id="109" name="Freeform 31">
            <a:extLst>
              <a:ext uri="{FF2B5EF4-FFF2-40B4-BE49-F238E27FC236}">
                <a16:creationId xmlns:a16="http://schemas.microsoft.com/office/drawing/2014/main" xmlns="" id="{8222A33F-BE2D-4D69-92A0-5DF8B17BAA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110" name="Freeform: Shape 24">
            <a:extLst>
              <a:ext uri="{FF2B5EF4-FFF2-40B4-BE49-F238E27FC236}">
                <a16:creationId xmlns:a16="http://schemas.microsoft.com/office/drawing/2014/main" xmlns="" id="{CE1C74D0-9609-468A-9597-5D87C8A42B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picture containing vector graphics&#10;&#10;Description generated with very high confidence">
            <a:extLst>
              <a:ext uri="{FF2B5EF4-FFF2-40B4-BE49-F238E27FC236}">
                <a16:creationId xmlns:a16="http://schemas.microsoft.com/office/drawing/2014/main" xmlns="" id="{95CCA308-ACE4-437C-AE1F-C5772BD86970}"/>
              </a:ext>
            </a:extLst>
          </p:cNvPr>
          <p:cNvPicPr>
            <a:picLocks noChangeAspect="1"/>
          </p:cNvPicPr>
          <p:nvPr/>
        </p:nvPicPr>
        <p:blipFill rotWithShape="1">
          <a:blip r:embed="rId6"/>
          <a:srcRect t="4929" r="523" b="17606"/>
          <a:stretch/>
        </p:blipFill>
        <p:spPr>
          <a:xfrm>
            <a:off x="7563742" y="1951372"/>
            <a:ext cx="3980139" cy="2955253"/>
          </a:xfrm>
          <a:prstGeom prst="rect">
            <a:avLst/>
          </a:prstGeom>
          <a:effectLst/>
        </p:spPr>
      </p:pic>
      <p:sp>
        <p:nvSpPr>
          <p:cNvPr id="111" name="Rectangle 26">
            <a:extLst>
              <a:ext uri="{FF2B5EF4-FFF2-40B4-BE49-F238E27FC236}">
                <a16:creationId xmlns:a16="http://schemas.microsoft.com/office/drawing/2014/main" xmlns="" id="{C137128D-E594-4905-9F76-E385F0831D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DF214226-A287-4B97-8441-4A662E5CC275}"/>
              </a:ext>
            </a:extLst>
          </p:cNvPr>
          <p:cNvSpPr>
            <a:spLocks noGrp="1"/>
          </p:cNvSpPr>
          <p:nvPr>
            <p:ph sz="half" idx="1"/>
          </p:nvPr>
        </p:nvSpPr>
        <p:spPr>
          <a:xfrm>
            <a:off x="648931" y="2438400"/>
            <a:ext cx="5616216" cy="3785419"/>
          </a:xfrm>
        </p:spPr>
        <p:txBody>
          <a:bodyPr vert="horz" lIns="91440" tIns="45720" rIns="91440" bIns="45720" rtlCol="0">
            <a:normAutofit/>
          </a:bodyPr>
          <a:lstStyle/>
          <a:p>
            <a:r>
              <a:rPr lang="en-US">
                <a:solidFill>
                  <a:srgbClr val="FFFFFF"/>
                </a:solidFill>
              </a:rPr>
              <a:t>A simplified description of self-driving car.</a:t>
            </a:r>
          </a:p>
          <a:p>
            <a:endParaRPr lang="en-US">
              <a:solidFill>
                <a:srgbClr val="FFFFFF"/>
              </a:solidFill>
            </a:endParaRPr>
          </a:p>
          <a:p>
            <a:r>
              <a:rPr lang="en-US">
                <a:solidFill>
                  <a:srgbClr val="FFFFFF"/>
                </a:solidFill>
              </a:rPr>
              <a:t>Help you to better understand  how you can piece together multiple AI components in order to build these amazing things.</a:t>
            </a:r>
          </a:p>
          <a:p>
            <a:endParaRPr lang="en-US">
              <a:solidFill>
                <a:srgbClr val="FFFFFF"/>
              </a:solidFill>
            </a:endParaRPr>
          </a:p>
        </p:txBody>
      </p:sp>
    </p:spTree>
    <p:extLst>
      <p:ext uri="{BB962C8B-B14F-4D97-AF65-F5344CB8AC3E}">
        <p14:creationId xmlns:p14="http://schemas.microsoft.com/office/powerpoint/2010/main" xmlns="" val="4075850558"/>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0FBAF-F785-476B-8DB9-3E874D6B24C4}"/>
              </a:ext>
            </a:extLst>
          </p:cNvPr>
          <p:cNvSpPr>
            <a:spLocks noGrp="1"/>
          </p:cNvSpPr>
          <p:nvPr>
            <p:ph type="title"/>
          </p:nvPr>
        </p:nvSpPr>
        <p:spPr>
          <a:xfrm>
            <a:off x="646111" y="452718"/>
            <a:ext cx="9404723" cy="1400530"/>
          </a:xfrm>
        </p:spPr>
        <p:txBody>
          <a:bodyPr/>
          <a:lstStyle/>
          <a:p>
            <a:r>
              <a:rPr lang="en-US"/>
              <a:t>BASIC KEY STEPS FOR DECISION :</a:t>
            </a:r>
          </a:p>
        </p:txBody>
      </p:sp>
      <p:graphicFrame>
        <p:nvGraphicFramePr>
          <p:cNvPr id="776" name="Diagram 776">
            <a:extLst>
              <a:ext uri="{FF2B5EF4-FFF2-40B4-BE49-F238E27FC236}">
                <a16:creationId xmlns:a16="http://schemas.microsoft.com/office/drawing/2014/main" xmlns="" id="{48241F28-08D4-4098-BB60-2F7179EB70BB}"/>
              </a:ext>
            </a:extLst>
          </p:cNvPr>
          <p:cNvGraphicFramePr>
            <a:graphicFrameLocks noGrp="1"/>
          </p:cNvGraphicFramePr>
          <p:nvPr>
            <p:ph idx="1"/>
            <p:extLst>
              <p:ext uri="{D42A27DB-BD31-4B8C-83A1-F6EECF244321}">
                <p14:modId xmlns:p14="http://schemas.microsoft.com/office/powerpoint/2010/main" xmlns="" val="3456519208"/>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614204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xmlns="" id="{8AEB3062-BAA7-4DB7-B816-656CE1729C9A}"/>
              </a:ext>
            </a:extLst>
          </p:cNvPr>
          <p:cNvSpPr/>
          <p:nvPr/>
        </p:nvSpPr>
        <p:spPr>
          <a:xfrm>
            <a:off x="3956649" y="383875"/>
            <a:ext cx="3019244"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Input Image </a:t>
            </a:r>
            <a:r>
              <a:rPr lang="en-US"/>
              <a:t>via</a:t>
            </a:r>
          </a:p>
          <a:p>
            <a:pPr algn="ctr"/>
            <a:r>
              <a:rPr lang="en-US"/>
              <a:t>Sensors / camera/radar</a:t>
            </a:r>
          </a:p>
        </p:txBody>
      </p:sp>
      <p:cxnSp>
        <p:nvCxnSpPr>
          <p:cNvPr id="4" name="Straight Arrow Connector 3">
            <a:extLst>
              <a:ext uri="{FF2B5EF4-FFF2-40B4-BE49-F238E27FC236}">
                <a16:creationId xmlns:a16="http://schemas.microsoft.com/office/drawing/2014/main" xmlns="" id="{474F7CE5-284F-43F0-AC82-AA1AA4EC5EF4}"/>
              </a:ext>
            </a:extLst>
          </p:cNvPr>
          <p:cNvCxnSpPr/>
          <p:nvPr/>
        </p:nvCxnSpPr>
        <p:spPr>
          <a:xfrm flipH="1">
            <a:off x="3446792" y="1446901"/>
            <a:ext cx="623977" cy="69873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7" name="Picture 7" descr="A view of a road&#10;&#10;Description generated with very high confidence">
            <a:extLst>
              <a:ext uri="{FF2B5EF4-FFF2-40B4-BE49-F238E27FC236}">
                <a16:creationId xmlns:a16="http://schemas.microsoft.com/office/drawing/2014/main" xmlns="" id="{900E5B4B-8553-47D1-A460-AB50DD6B1F7C}"/>
              </a:ext>
            </a:extLst>
          </p:cNvPr>
          <p:cNvPicPr>
            <a:picLocks noChangeAspect="1"/>
          </p:cNvPicPr>
          <p:nvPr/>
        </p:nvPicPr>
        <p:blipFill rotWithShape="1">
          <a:blip r:embed="rId2"/>
          <a:srcRect r="-1756" b="7407"/>
          <a:stretch/>
        </p:blipFill>
        <p:spPr>
          <a:xfrm>
            <a:off x="1992702" y="2232501"/>
            <a:ext cx="2805761" cy="15155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9" descr="A group of people crossing a street&#10;&#10;Description generated with very high confidence">
            <a:extLst>
              <a:ext uri="{FF2B5EF4-FFF2-40B4-BE49-F238E27FC236}">
                <a16:creationId xmlns:a16="http://schemas.microsoft.com/office/drawing/2014/main" xmlns="" id="{7D276043-4928-497B-8836-52D04F044D51}"/>
              </a:ext>
            </a:extLst>
          </p:cNvPr>
          <p:cNvPicPr>
            <a:picLocks noChangeAspect="1"/>
          </p:cNvPicPr>
          <p:nvPr/>
        </p:nvPicPr>
        <p:blipFill>
          <a:blip r:embed="rId3"/>
          <a:stretch>
            <a:fillRect/>
          </a:stretch>
        </p:blipFill>
        <p:spPr>
          <a:xfrm>
            <a:off x="6098965" y="2231905"/>
            <a:ext cx="2855165" cy="15171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2" name="Straight Arrow Connector 11">
            <a:extLst>
              <a:ext uri="{FF2B5EF4-FFF2-40B4-BE49-F238E27FC236}">
                <a16:creationId xmlns:a16="http://schemas.microsoft.com/office/drawing/2014/main" xmlns="" id="{EAC82832-F921-4FBD-9CF7-41D5EC06F7E6}"/>
              </a:ext>
            </a:extLst>
          </p:cNvPr>
          <p:cNvCxnSpPr>
            <a:cxnSpLocks/>
          </p:cNvCxnSpPr>
          <p:nvPr/>
        </p:nvCxnSpPr>
        <p:spPr>
          <a:xfrm>
            <a:off x="6845598" y="1446900"/>
            <a:ext cx="511835" cy="64123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xmlns="" id="{CFB9D11F-CA2D-4FFB-8EF9-B4CCD5F7EFBC}"/>
              </a:ext>
            </a:extLst>
          </p:cNvPr>
          <p:cNvCxnSpPr>
            <a:cxnSpLocks/>
          </p:cNvCxnSpPr>
          <p:nvPr/>
        </p:nvCxnSpPr>
        <p:spPr>
          <a:xfrm>
            <a:off x="5220958" y="4207354"/>
            <a:ext cx="8627" cy="61247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xmlns="" id="{C7EEDFB4-413D-4DF9-B7A3-3300DF5E537D}"/>
              </a:ext>
            </a:extLst>
          </p:cNvPr>
          <p:cNvCxnSpPr/>
          <p:nvPr/>
        </p:nvCxnSpPr>
        <p:spPr>
          <a:xfrm flipV="1">
            <a:off x="3291697" y="4132770"/>
            <a:ext cx="3752489" cy="14379"/>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17" name="Straight Arrow Connector 16">
            <a:extLst>
              <a:ext uri="{FF2B5EF4-FFF2-40B4-BE49-F238E27FC236}">
                <a16:creationId xmlns:a16="http://schemas.microsoft.com/office/drawing/2014/main" xmlns="" id="{09C06C1B-4220-4CED-A149-7E5B29556683}"/>
              </a:ext>
            </a:extLst>
          </p:cNvPr>
          <p:cNvCxnSpPr>
            <a:cxnSpLocks/>
          </p:cNvCxnSpPr>
          <p:nvPr/>
        </p:nvCxnSpPr>
        <p:spPr>
          <a:xfrm flipH="1">
            <a:off x="3291697" y="3873979"/>
            <a:ext cx="1" cy="287544"/>
          </a:xfrm>
          <a:prstGeom prst="straightConnector1">
            <a:avLst/>
          </a:prstGeom>
          <a:ln/>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xmlns="" id="{735A2317-C8CA-4EE5-9E90-1B3E2DF3E3F6}"/>
              </a:ext>
            </a:extLst>
          </p:cNvPr>
          <p:cNvCxnSpPr>
            <a:cxnSpLocks/>
          </p:cNvCxnSpPr>
          <p:nvPr/>
        </p:nvCxnSpPr>
        <p:spPr>
          <a:xfrm flipH="1">
            <a:off x="7044187" y="3859601"/>
            <a:ext cx="1" cy="287544"/>
          </a:xfrm>
          <a:prstGeom prst="straightConnector1">
            <a:avLst/>
          </a:prstGeom>
          <a:ln/>
        </p:spPr>
        <p:style>
          <a:lnRef idx="3">
            <a:schemeClr val="accent3"/>
          </a:lnRef>
          <a:fillRef idx="0">
            <a:schemeClr val="accent3"/>
          </a:fillRef>
          <a:effectRef idx="2">
            <a:schemeClr val="accent3"/>
          </a:effectRef>
          <a:fontRef idx="minor">
            <a:schemeClr val="tx1"/>
          </a:fontRef>
        </p:style>
      </p:cxnSp>
      <p:sp>
        <p:nvSpPr>
          <p:cNvPr id="19" name="Rectangle: Rounded Corners 18">
            <a:extLst>
              <a:ext uri="{FF2B5EF4-FFF2-40B4-BE49-F238E27FC236}">
                <a16:creationId xmlns:a16="http://schemas.microsoft.com/office/drawing/2014/main" xmlns="" id="{91E3226E-023D-4F03-8C86-D223E89F223A}"/>
              </a:ext>
            </a:extLst>
          </p:cNvPr>
          <p:cNvSpPr/>
          <p:nvPr/>
        </p:nvSpPr>
        <p:spPr>
          <a:xfrm>
            <a:off x="3999781" y="4812101"/>
            <a:ext cx="3019244" cy="9201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Motion planning</a:t>
            </a:r>
          </a:p>
          <a:p>
            <a:pPr algn="ctr"/>
            <a:r>
              <a:rPr lang="en-US"/>
              <a:t>Steer/accelerate/brake</a:t>
            </a:r>
          </a:p>
        </p:txBody>
      </p:sp>
      <p:sp>
        <p:nvSpPr>
          <p:cNvPr id="20" name="Title 19">
            <a:extLst>
              <a:ext uri="{FF2B5EF4-FFF2-40B4-BE49-F238E27FC236}">
                <a16:creationId xmlns:a16="http://schemas.microsoft.com/office/drawing/2014/main" xmlns="" id="{8A8DDE0B-C9C7-4D1B-AAFA-851C815823EE}"/>
              </a:ext>
            </a:extLst>
          </p:cNvPr>
          <p:cNvSpPr>
            <a:spLocks noGrp="1"/>
          </p:cNvSpPr>
          <p:nvPr>
            <p:ph type="title"/>
          </p:nvPr>
        </p:nvSpPr>
        <p:spPr/>
        <p:txBody>
          <a:bodyPr/>
          <a:lstStyle/>
          <a:p>
            <a:r>
              <a:rPr lang="en-US" sz="2400" b="1"/>
              <a:t>WORKFLOW</a:t>
            </a:r>
            <a:r>
              <a:rPr lang="en-US" sz="2400"/>
              <a:t>:</a:t>
            </a:r>
          </a:p>
        </p:txBody>
      </p:sp>
    </p:spTree>
    <p:extLst>
      <p:ext uri="{BB962C8B-B14F-4D97-AF65-F5344CB8AC3E}">
        <p14:creationId xmlns:p14="http://schemas.microsoft.com/office/powerpoint/2010/main" xmlns="" val="3971744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F24CAC-58A4-4A9D-9168-B26235C4B5D1}"/>
              </a:ext>
            </a:extLst>
          </p:cNvPr>
          <p:cNvSpPr>
            <a:spLocks noGrp="1"/>
          </p:cNvSpPr>
          <p:nvPr>
            <p:ph type="title"/>
          </p:nvPr>
        </p:nvSpPr>
        <p:spPr/>
        <p:txBody>
          <a:bodyPr/>
          <a:lstStyle/>
          <a:p>
            <a:r>
              <a:rPr lang="en-US"/>
              <a:t>SOME OTHER COMPONENTS :</a:t>
            </a:r>
          </a:p>
        </p:txBody>
      </p:sp>
      <p:sp>
        <p:nvSpPr>
          <p:cNvPr id="38" name="Rectangle: Rounded Corners 37">
            <a:extLst>
              <a:ext uri="{FF2B5EF4-FFF2-40B4-BE49-F238E27FC236}">
                <a16:creationId xmlns:a16="http://schemas.microsoft.com/office/drawing/2014/main" xmlns="" id="{731577DB-BACB-4AC7-BA6F-18A345E423E7}"/>
              </a:ext>
            </a:extLst>
          </p:cNvPr>
          <p:cNvSpPr/>
          <p:nvPr/>
        </p:nvSpPr>
        <p:spPr>
          <a:xfrm>
            <a:off x="966158" y="2123535"/>
            <a:ext cx="2012829" cy="877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Input Image </a:t>
            </a:r>
            <a:r>
              <a:rPr lang="en-US" sz="1600"/>
              <a:t>via</a:t>
            </a:r>
          </a:p>
          <a:p>
            <a:pPr algn="ctr"/>
            <a:r>
              <a:rPr lang="en-US" sz="1600"/>
              <a:t>Sensors / camera/radar</a:t>
            </a:r>
          </a:p>
        </p:txBody>
      </p:sp>
      <p:sp>
        <p:nvSpPr>
          <p:cNvPr id="40" name="Rectangle: Rounded Corners 39">
            <a:extLst>
              <a:ext uri="{FF2B5EF4-FFF2-40B4-BE49-F238E27FC236}">
                <a16:creationId xmlns:a16="http://schemas.microsoft.com/office/drawing/2014/main" xmlns="" id="{E51580B1-D0DC-4D68-91C7-E4E49F86F9D0}"/>
              </a:ext>
            </a:extLst>
          </p:cNvPr>
          <p:cNvSpPr/>
          <p:nvPr/>
        </p:nvSpPr>
        <p:spPr>
          <a:xfrm>
            <a:off x="966158" y="3618781"/>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GPS/Maps</a:t>
            </a:r>
            <a:endParaRPr lang="en-US" sz="1600"/>
          </a:p>
        </p:txBody>
      </p:sp>
      <p:sp>
        <p:nvSpPr>
          <p:cNvPr id="41" name="Rectangle: Rounded Corners 40">
            <a:extLst>
              <a:ext uri="{FF2B5EF4-FFF2-40B4-BE49-F238E27FC236}">
                <a16:creationId xmlns:a16="http://schemas.microsoft.com/office/drawing/2014/main" xmlns="" id="{3C169E74-651C-4ED0-A6A6-9778FA2C6A19}"/>
              </a:ext>
            </a:extLst>
          </p:cNvPr>
          <p:cNvSpPr/>
          <p:nvPr/>
        </p:nvSpPr>
        <p:spPr>
          <a:xfrm>
            <a:off x="3784120" y="1548441"/>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Car Detection</a:t>
            </a:r>
          </a:p>
        </p:txBody>
      </p:sp>
      <p:sp>
        <p:nvSpPr>
          <p:cNvPr id="42" name="Rectangle: Rounded Corners 41">
            <a:extLst>
              <a:ext uri="{FF2B5EF4-FFF2-40B4-BE49-F238E27FC236}">
                <a16:creationId xmlns:a16="http://schemas.microsoft.com/office/drawing/2014/main" xmlns="" id="{9D22599A-5DFD-4339-AB5D-3B4A279299B3}"/>
              </a:ext>
            </a:extLst>
          </p:cNvPr>
          <p:cNvSpPr/>
          <p:nvPr/>
        </p:nvSpPr>
        <p:spPr>
          <a:xfrm>
            <a:off x="3870383" y="5861647"/>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a:p>
            <a:pPr algn="ctr"/>
            <a:r>
              <a:rPr lang="en-US" sz="1600" b="1"/>
              <a:t>Traffic Light</a:t>
            </a:r>
            <a:endParaRPr lang="en-US"/>
          </a:p>
          <a:p>
            <a:pPr algn="ctr"/>
            <a:r>
              <a:rPr lang="en-US" sz="1600" b="1"/>
              <a:t>Detection</a:t>
            </a:r>
          </a:p>
          <a:p>
            <a:pPr algn="ctr"/>
            <a:endParaRPr lang="en-US" sz="1600" b="1"/>
          </a:p>
        </p:txBody>
      </p:sp>
      <p:sp>
        <p:nvSpPr>
          <p:cNvPr id="43" name="Rectangle: Rounded Corners 42">
            <a:extLst>
              <a:ext uri="{FF2B5EF4-FFF2-40B4-BE49-F238E27FC236}">
                <a16:creationId xmlns:a16="http://schemas.microsoft.com/office/drawing/2014/main" xmlns="" id="{52A2684E-09E5-44A6-A97D-53CB99B547F9}"/>
              </a:ext>
            </a:extLst>
          </p:cNvPr>
          <p:cNvSpPr/>
          <p:nvPr/>
        </p:nvSpPr>
        <p:spPr>
          <a:xfrm>
            <a:off x="3827252" y="4740214"/>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Obstacle Detection</a:t>
            </a:r>
          </a:p>
        </p:txBody>
      </p:sp>
      <p:sp>
        <p:nvSpPr>
          <p:cNvPr id="44" name="Rectangle: Rounded Corners 43">
            <a:extLst>
              <a:ext uri="{FF2B5EF4-FFF2-40B4-BE49-F238E27FC236}">
                <a16:creationId xmlns:a16="http://schemas.microsoft.com/office/drawing/2014/main" xmlns="" id="{0506D02B-6682-475F-AD32-50E4255954A7}"/>
              </a:ext>
            </a:extLst>
          </p:cNvPr>
          <p:cNvSpPr/>
          <p:nvPr/>
        </p:nvSpPr>
        <p:spPr>
          <a:xfrm>
            <a:off x="3827251" y="3618779"/>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Lane Detection</a:t>
            </a:r>
          </a:p>
        </p:txBody>
      </p:sp>
      <p:sp>
        <p:nvSpPr>
          <p:cNvPr id="45" name="Rectangle: Rounded Corners 44">
            <a:extLst>
              <a:ext uri="{FF2B5EF4-FFF2-40B4-BE49-F238E27FC236}">
                <a16:creationId xmlns:a16="http://schemas.microsoft.com/office/drawing/2014/main" xmlns="" id="{5D1D116E-AB1B-49AC-9D6F-B69FA86859CE}"/>
              </a:ext>
            </a:extLst>
          </p:cNvPr>
          <p:cNvSpPr/>
          <p:nvPr/>
        </p:nvSpPr>
        <p:spPr>
          <a:xfrm>
            <a:off x="3827252" y="2626742"/>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Pedestrian Detection</a:t>
            </a:r>
            <a:endParaRPr lang="en-US"/>
          </a:p>
        </p:txBody>
      </p:sp>
      <p:sp>
        <p:nvSpPr>
          <p:cNvPr id="46" name="Rectangle: Rounded Corners 45">
            <a:extLst>
              <a:ext uri="{FF2B5EF4-FFF2-40B4-BE49-F238E27FC236}">
                <a16:creationId xmlns:a16="http://schemas.microsoft.com/office/drawing/2014/main" xmlns="" id="{B6DEA4CF-0232-4572-868D-FAE3F81C1527}"/>
              </a:ext>
            </a:extLst>
          </p:cNvPr>
          <p:cNvSpPr/>
          <p:nvPr/>
        </p:nvSpPr>
        <p:spPr>
          <a:xfrm>
            <a:off x="6731478" y="1548440"/>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Trajectory Prediction</a:t>
            </a:r>
          </a:p>
        </p:txBody>
      </p:sp>
      <p:sp>
        <p:nvSpPr>
          <p:cNvPr id="47" name="Rectangle: Rounded Corners 46">
            <a:extLst>
              <a:ext uri="{FF2B5EF4-FFF2-40B4-BE49-F238E27FC236}">
                <a16:creationId xmlns:a16="http://schemas.microsoft.com/office/drawing/2014/main" xmlns="" id="{939DBA63-F2C8-41D9-AA0E-28713FCB11F1}"/>
              </a:ext>
            </a:extLst>
          </p:cNvPr>
          <p:cNvSpPr/>
          <p:nvPr/>
        </p:nvSpPr>
        <p:spPr>
          <a:xfrm>
            <a:off x="6731478" y="2626742"/>
            <a:ext cx="2084716" cy="6326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a:p>
            <a:pPr algn="ctr"/>
            <a:r>
              <a:rPr lang="en-US" sz="1600" b="1"/>
              <a:t>Trajectory </a:t>
            </a:r>
            <a:endParaRPr lang="en-US" sz="1600"/>
          </a:p>
          <a:p>
            <a:pPr algn="ctr"/>
            <a:r>
              <a:rPr lang="en-US" sz="1600" b="1"/>
              <a:t>Prediction</a:t>
            </a:r>
            <a:endParaRPr lang="en-US" sz="1600"/>
          </a:p>
          <a:p>
            <a:pPr algn="ctr"/>
            <a:endParaRPr lang="en-US" sz="1600" b="1"/>
          </a:p>
        </p:txBody>
      </p:sp>
      <p:sp>
        <p:nvSpPr>
          <p:cNvPr id="51" name="Rectangle: Rounded Corners 50">
            <a:extLst>
              <a:ext uri="{FF2B5EF4-FFF2-40B4-BE49-F238E27FC236}">
                <a16:creationId xmlns:a16="http://schemas.microsoft.com/office/drawing/2014/main" xmlns="" id="{D6D101DC-C892-42F2-8865-5093DEB49278}"/>
              </a:ext>
            </a:extLst>
          </p:cNvPr>
          <p:cNvSpPr/>
          <p:nvPr/>
        </p:nvSpPr>
        <p:spPr>
          <a:xfrm>
            <a:off x="9592572" y="2123534"/>
            <a:ext cx="2012829" cy="877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a:p>
            <a:pPr algn="ctr"/>
            <a:endParaRPr lang="en-US" sz="1600" b="1"/>
          </a:p>
          <a:p>
            <a:pPr algn="ctr"/>
            <a:r>
              <a:rPr lang="en-US" sz="1600" b="1"/>
              <a:t>Motion planning</a:t>
            </a:r>
            <a:endParaRPr lang="en-US" sz="1600"/>
          </a:p>
          <a:p>
            <a:pPr algn="ctr"/>
            <a:r>
              <a:rPr lang="en-US" sz="1600"/>
              <a:t>Steer/accelerate/brake</a:t>
            </a:r>
          </a:p>
          <a:p>
            <a:pPr algn="ctr"/>
            <a:endParaRPr lang="en-US" sz="1600"/>
          </a:p>
          <a:p>
            <a:pPr algn="ctr"/>
            <a:endParaRPr lang="en-US" sz="1600"/>
          </a:p>
        </p:txBody>
      </p:sp>
      <p:cxnSp>
        <p:nvCxnSpPr>
          <p:cNvPr id="52" name="Straight Arrow Connector 51">
            <a:extLst>
              <a:ext uri="{FF2B5EF4-FFF2-40B4-BE49-F238E27FC236}">
                <a16:creationId xmlns:a16="http://schemas.microsoft.com/office/drawing/2014/main" xmlns="" id="{E5B8CD23-3B5F-445C-8633-C448F60220DB}"/>
              </a:ext>
            </a:extLst>
          </p:cNvPr>
          <p:cNvCxnSpPr/>
          <p:nvPr/>
        </p:nvCxnSpPr>
        <p:spPr>
          <a:xfrm>
            <a:off x="3309669" y="1821612"/>
            <a:ext cx="71886" cy="4313206"/>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15" name="Straight Arrow Connector 14">
            <a:extLst>
              <a:ext uri="{FF2B5EF4-FFF2-40B4-BE49-F238E27FC236}">
                <a16:creationId xmlns:a16="http://schemas.microsoft.com/office/drawing/2014/main" xmlns="" id="{E8885718-3F35-4BCD-96D7-6A5DE750E117}"/>
              </a:ext>
            </a:extLst>
          </p:cNvPr>
          <p:cNvCxnSpPr>
            <a:cxnSpLocks/>
          </p:cNvCxnSpPr>
          <p:nvPr/>
        </p:nvCxnSpPr>
        <p:spPr>
          <a:xfrm>
            <a:off x="9204385" y="1821612"/>
            <a:ext cx="71886" cy="4313206"/>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xmlns="" id="{6AC457F6-A96E-48A0-A66A-0AAA8121616B}"/>
              </a:ext>
            </a:extLst>
          </p:cNvPr>
          <p:cNvCxnSpPr>
            <a:cxnSpLocks/>
          </p:cNvCxnSpPr>
          <p:nvPr/>
        </p:nvCxnSpPr>
        <p:spPr>
          <a:xfrm flipH="1">
            <a:off x="2968305" y="2642224"/>
            <a:ext cx="330679" cy="0"/>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22" name="Straight Arrow Connector 21">
            <a:extLst>
              <a:ext uri="{FF2B5EF4-FFF2-40B4-BE49-F238E27FC236}">
                <a16:creationId xmlns:a16="http://schemas.microsoft.com/office/drawing/2014/main" xmlns="" id="{8EB50A40-41AA-47EF-8A0B-5A096A1D8284}"/>
              </a:ext>
            </a:extLst>
          </p:cNvPr>
          <p:cNvCxnSpPr>
            <a:cxnSpLocks/>
          </p:cNvCxnSpPr>
          <p:nvPr/>
        </p:nvCxnSpPr>
        <p:spPr>
          <a:xfrm flipH="1">
            <a:off x="3053671" y="3920910"/>
            <a:ext cx="258792" cy="0"/>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3" name="Straight Arrow Connector 2">
            <a:extLst>
              <a:ext uri="{FF2B5EF4-FFF2-40B4-BE49-F238E27FC236}">
                <a16:creationId xmlns:a16="http://schemas.microsoft.com/office/drawing/2014/main" xmlns="" id="{F84BCF9F-6DD3-464B-AD49-5298D2D487F5}"/>
              </a:ext>
            </a:extLst>
          </p:cNvPr>
          <p:cNvCxnSpPr/>
          <p:nvPr/>
        </p:nvCxnSpPr>
        <p:spPr>
          <a:xfrm flipV="1">
            <a:off x="3301843" y="1823875"/>
            <a:ext cx="526212"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5" name="Straight Arrow Connector 24">
            <a:extLst>
              <a:ext uri="{FF2B5EF4-FFF2-40B4-BE49-F238E27FC236}">
                <a16:creationId xmlns:a16="http://schemas.microsoft.com/office/drawing/2014/main" xmlns="" id="{EFB5924E-FF41-4ED2-ADE1-60B81055AF2A}"/>
              </a:ext>
            </a:extLst>
          </p:cNvPr>
          <p:cNvCxnSpPr>
            <a:cxnSpLocks/>
          </p:cNvCxnSpPr>
          <p:nvPr/>
        </p:nvCxnSpPr>
        <p:spPr>
          <a:xfrm flipV="1">
            <a:off x="3344975" y="3002818"/>
            <a:ext cx="526212"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6" name="Straight Arrow Connector 25">
            <a:extLst>
              <a:ext uri="{FF2B5EF4-FFF2-40B4-BE49-F238E27FC236}">
                <a16:creationId xmlns:a16="http://schemas.microsoft.com/office/drawing/2014/main" xmlns="" id="{413B3695-3A3B-4ADB-A6D8-BB3DC29E53EC}"/>
              </a:ext>
            </a:extLst>
          </p:cNvPr>
          <p:cNvCxnSpPr>
            <a:cxnSpLocks/>
          </p:cNvCxnSpPr>
          <p:nvPr/>
        </p:nvCxnSpPr>
        <p:spPr>
          <a:xfrm flipV="1">
            <a:off x="3359352" y="4009234"/>
            <a:ext cx="526212"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7" name="Straight Arrow Connector 26">
            <a:extLst>
              <a:ext uri="{FF2B5EF4-FFF2-40B4-BE49-F238E27FC236}">
                <a16:creationId xmlns:a16="http://schemas.microsoft.com/office/drawing/2014/main" xmlns="" id="{4E2B550D-70F3-4360-B658-331AE1C10210}"/>
              </a:ext>
            </a:extLst>
          </p:cNvPr>
          <p:cNvCxnSpPr>
            <a:cxnSpLocks/>
          </p:cNvCxnSpPr>
          <p:nvPr/>
        </p:nvCxnSpPr>
        <p:spPr>
          <a:xfrm flipV="1">
            <a:off x="3359352" y="5058780"/>
            <a:ext cx="526212"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8" name="Straight Arrow Connector 27">
            <a:extLst>
              <a:ext uri="{FF2B5EF4-FFF2-40B4-BE49-F238E27FC236}">
                <a16:creationId xmlns:a16="http://schemas.microsoft.com/office/drawing/2014/main" xmlns="" id="{9F796A89-6CD8-4238-B62A-E5D6ACBF5075}"/>
              </a:ext>
            </a:extLst>
          </p:cNvPr>
          <p:cNvCxnSpPr>
            <a:cxnSpLocks/>
          </p:cNvCxnSpPr>
          <p:nvPr/>
        </p:nvCxnSpPr>
        <p:spPr>
          <a:xfrm flipV="1">
            <a:off x="3359351" y="6165836"/>
            <a:ext cx="526212"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9" name="Straight Arrow Connector 28">
            <a:extLst>
              <a:ext uri="{FF2B5EF4-FFF2-40B4-BE49-F238E27FC236}">
                <a16:creationId xmlns:a16="http://schemas.microsoft.com/office/drawing/2014/main" xmlns="" id="{0246D267-5483-4F39-B365-548F09AE9079}"/>
              </a:ext>
            </a:extLst>
          </p:cNvPr>
          <p:cNvCxnSpPr>
            <a:cxnSpLocks/>
          </p:cNvCxnSpPr>
          <p:nvPr/>
        </p:nvCxnSpPr>
        <p:spPr>
          <a:xfrm flipV="1">
            <a:off x="5918522" y="1823874"/>
            <a:ext cx="813759"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1" name="Straight Arrow Connector 30">
            <a:extLst>
              <a:ext uri="{FF2B5EF4-FFF2-40B4-BE49-F238E27FC236}">
                <a16:creationId xmlns:a16="http://schemas.microsoft.com/office/drawing/2014/main" xmlns="" id="{3616E771-EC75-4799-A1DD-5524CD7D86C6}"/>
              </a:ext>
            </a:extLst>
          </p:cNvPr>
          <p:cNvCxnSpPr>
            <a:cxnSpLocks/>
          </p:cNvCxnSpPr>
          <p:nvPr/>
        </p:nvCxnSpPr>
        <p:spPr>
          <a:xfrm flipV="1">
            <a:off x="5947277" y="2945308"/>
            <a:ext cx="813759"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2" name="Straight Arrow Connector 31">
            <a:extLst>
              <a:ext uri="{FF2B5EF4-FFF2-40B4-BE49-F238E27FC236}">
                <a16:creationId xmlns:a16="http://schemas.microsoft.com/office/drawing/2014/main" xmlns="" id="{035B1231-85FA-4A30-A9DC-E818CA8BC1B1}"/>
              </a:ext>
            </a:extLst>
          </p:cNvPr>
          <p:cNvCxnSpPr>
            <a:cxnSpLocks/>
          </p:cNvCxnSpPr>
          <p:nvPr/>
        </p:nvCxnSpPr>
        <p:spPr>
          <a:xfrm flipV="1">
            <a:off x="5961654" y="3966100"/>
            <a:ext cx="3329796"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3" name="Straight Arrow Connector 32">
            <a:extLst>
              <a:ext uri="{FF2B5EF4-FFF2-40B4-BE49-F238E27FC236}">
                <a16:creationId xmlns:a16="http://schemas.microsoft.com/office/drawing/2014/main" xmlns="" id="{76423D97-7A6A-475F-8D7B-E59BBFF81D22}"/>
              </a:ext>
            </a:extLst>
          </p:cNvPr>
          <p:cNvCxnSpPr>
            <a:cxnSpLocks/>
          </p:cNvCxnSpPr>
          <p:nvPr/>
        </p:nvCxnSpPr>
        <p:spPr>
          <a:xfrm flipV="1">
            <a:off x="5961653" y="5130665"/>
            <a:ext cx="3329796"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a:extLst>
              <a:ext uri="{FF2B5EF4-FFF2-40B4-BE49-F238E27FC236}">
                <a16:creationId xmlns:a16="http://schemas.microsoft.com/office/drawing/2014/main" xmlns="" id="{E11FC29A-5F63-4C4D-BCED-DE8B0DCB0174}"/>
              </a:ext>
            </a:extLst>
          </p:cNvPr>
          <p:cNvCxnSpPr>
            <a:cxnSpLocks/>
          </p:cNvCxnSpPr>
          <p:nvPr/>
        </p:nvCxnSpPr>
        <p:spPr>
          <a:xfrm flipV="1">
            <a:off x="5961654" y="6180213"/>
            <a:ext cx="3329796"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xmlns="" id="{A4344967-2B63-4C25-83AD-530DCA5A02FE}"/>
              </a:ext>
            </a:extLst>
          </p:cNvPr>
          <p:cNvCxnSpPr>
            <a:cxnSpLocks/>
          </p:cNvCxnSpPr>
          <p:nvPr/>
        </p:nvCxnSpPr>
        <p:spPr>
          <a:xfrm flipV="1">
            <a:off x="8822748" y="1823874"/>
            <a:ext cx="425571"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36" name="Straight Arrow Connector 35">
            <a:extLst>
              <a:ext uri="{FF2B5EF4-FFF2-40B4-BE49-F238E27FC236}">
                <a16:creationId xmlns:a16="http://schemas.microsoft.com/office/drawing/2014/main" xmlns="" id="{26D84326-35DD-4763-87EC-A90711A53664}"/>
              </a:ext>
            </a:extLst>
          </p:cNvPr>
          <p:cNvCxnSpPr>
            <a:cxnSpLocks/>
          </p:cNvCxnSpPr>
          <p:nvPr/>
        </p:nvCxnSpPr>
        <p:spPr>
          <a:xfrm flipV="1">
            <a:off x="9210936" y="2571496"/>
            <a:ext cx="425571" cy="57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xmlns="" val="2346516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xmlns="" id="{757B325C-3E35-45CF-9D07-3BCB281F3B9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E2EF819-BF6E-43D8-9522-00A805D4CADD}"/>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a:solidFill>
                  <a:srgbClr val="EBEBEB"/>
                </a:solidFill>
                <a:latin typeface="+mj-lt"/>
                <a:ea typeface="+mj-ea"/>
                <a:cs typeface="+mj-cs"/>
              </a:rPr>
              <a:t>ROLES OF AI TEAM :</a:t>
            </a:r>
          </a:p>
        </p:txBody>
      </p:sp>
      <p:sp>
        <p:nvSpPr>
          <p:cNvPr id="25" name="Freeform 36">
            <a:extLst>
              <a:ext uri="{FF2B5EF4-FFF2-40B4-BE49-F238E27FC236}">
                <a16:creationId xmlns:a16="http://schemas.microsoft.com/office/drawing/2014/main" xmlns="" id="{C24BEC42-AFF3-40D1-93A2-A27A42E1E23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7" name="Freeform: Shape 26">
            <a:extLst>
              <a:ext uri="{FF2B5EF4-FFF2-40B4-BE49-F238E27FC236}">
                <a16:creationId xmlns:a16="http://schemas.microsoft.com/office/drawing/2014/main" xmlns="" id="{608F427C-1EC9-4280-9367-F2B3AA063E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xmlns="" id="{F98810A7-E114-447A-A7D6-69B27CFB565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xmlns="" id="{FCA09614-2663-4F6E-B2BE-B84C186306DE}"/>
              </a:ext>
            </a:extLst>
          </p:cNvPr>
          <p:cNvPicPr>
            <a:picLocks noGrp="1" noChangeAspect="1"/>
          </p:cNvPicPr>
          <p:nvPr>
            <p:ph idx="1"/>
          </p:nvPr>
        </p:nvPicPr>
        <p:blipFill rotWithShape="1">
          <a:blip r:embed="rId6">
            <a:extLst>
              <a:ext uri="{837473B0-CC2E-450A-ABE3-18F120FF3D39}">
                <a1611:picAttrSrcUrl xmlns:a1611="http://schemas.microsoft.com/office/drawing/2016/11/main" xmlns="" r:id="rId7"/>
              </a:ext>
            </a:extLst>
          </a:blip>
          <a:srcRect r="-145" b="5618"/>
          <a:stretch/>
        </p:blipFill>
        <p:spPr>
          <a:xfrm>
            <a:off x="643854" y="873473"/>
            <a:ext cx="6279735" cy="4823482"/>
          </a:xfrm>
          <a:prstGeom prst="rect">
            <a:avLst/>
          </a:prstGeom>
          <a:effectLst/>
        </p:spPr>
      </p:pic>
    </p:spTree>
    <p:extLst>
      <p:ext uri="{BB962C8B-B14F-4D97-AF65-F5344CB8AC3E}">
        <p14:creationId xmlns:p14="http://schemas.microsoft.com/office/powerpoint/2010/main" xmlns="" val="300884465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xmlns="" id="{9E61876E-FBF7-4204-A4D6-8F5FBFCA83FB}"/>
              </a:ext>
            </a:extLst>
          </p:cNvPr>
          <p:cNvGraphicFramePr/>
          <p:nvPr>
            <p:extLst>
              <p:ext uri="{D42A27DB-BD31-4B8C-83A1-F6EECF244321}">
                <p14:modId xmlns:p14="http://schemas.microsoft.com/office/powerpoint/2010/main" xmlns="" val="602506270"/>
              </p:ext>
            </p:extLst>
          </p:nvPr>
        </p:nvGraphicFramePr>
        <p:xfrm>
          <a:off x="460077" y="148087"/>
          <a:ext cx="7907544" cy="6001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25" name="TextBox 2124">
            <a:extLst>
              <a:ext uri="{FF2B5EF4-FFF2-40B4-BE49-F238E27FC236}">
                <a16:creationId xmlns:a16="http://schemas.microsoft.com/office/drawing/2014/main" xmlns="" id="{39381460-420E-4D8D-A54E-C35795333939}"/>
              </a:ext>
            </a:extLst>
          </p:cNvPr>
          <p:cNvSpPr txBox="1"/>
          <p:nvPr/>
        </p:nvSpPr>
        <p:spPr>
          <a:xfrm>
            <a:off x="209910" y="6262777"/>
            <a:ext cx="116859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latin typeface="Century Gothic"/>
                <a:ea typeface="Arial"/>
                <a:cs typeface="Arial"/>
              </a:rPr>
              <a:t>State-of-the-art</a:t>
            </a:r>
            <a:r>
              <a:rPr lang="en-US" sz="1200">
                <a:latin typeface="Century Gothic"/>
                <a:ea typeface="Arial"/>
                <a:cs typeface="Arial"/>
              </a:rPr>
              <a:t> (sometimes </a:t>
            </a:r>
            <a:r>
              <a:rPr lang="en-US" sz="1200" b="1">
                <a:latin typeface="Century Gothic"/>
                <a:ea typeface="Arial"/>
                <a:cs typeface="Arial"/>
              </a:rPr>
              <a:t>cutting edge</a:t>
            </a:r>
            <a:r>
              <a:rPr lang="en-US" sz="1200">
                <a:latin typeface="Century Gothic"/>
                <a:ea typeface="Arial"/>
                <a:cs typeface="Arial"/>
              </a:rPr>
              <a:t>) refers to the highest level of general development, as of a device, technique, or scientific field achieved at a particular time</a:t>
            </a:r>
            <a:endParaRPr lang="en-US" sz="1200">
              <a:latin typeface="Century Gothic"/>
            </a:endParaRPr>
          </a:p>
        </p:txBody>
      </p:sp>
      <p:sp>
        <p:nvSpPr>
          <p:cNvPr id="2545" name="Right Brace 2544">
            <a:extLst>
              <a:ext uri="{FF2B5EF4-FFF2-40B4-BE49-F238E27FC236}">
                <a16:creationId xmlns:a16="http://schemas.microsoft.com/office/drawing/2014/main" xmlns="" id="{FAAC4D80-850E-4FAE-99A1-B16249699640}"/>
              </a:ext>
            </a:extLst>
          </p:cNvPr>
          <p:cNvSpPr/>
          <p:nvPr/>
        </p:nvSpPr>
        <p:spPr>
          <a:xfrm>
            <a:off x="7914290" y="3056267"/>
            <a:ext cx="503206" cy="1912188"/>
          </a:xfrm>
          <a:prstGeom prst="rightBrace">
            <a:avLst/>
          </a:prstGeom>
          <a:noFill/>
          <a:ln w="28575">
            <a:solidFill>
              <a:schemeClr val="accent1">
                <a:lumMod val="40000"/>
                <a:lumOff val="60000"/>
              </a:schemeClr>
            </a:solid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546" name="Oval 2545">
            <a:extLst>
              <a:ext uri="{FF2B5EF4-FFF2-40B4-BE49-F238E27FC236}">
                <a16:creationId xmlns:a16="http://schemas.microsoft.com/office/drawing/2014/main" xmlns="" id="{CAA7B542-F066-4F02-8275-72CADAFDD6D5}"/>
              </a:ext>
            </a:extLst>
          </p:cNvPr>
          <p:cNvSpPr/>
          <p:nvPr/>
        </p:nvSpPr>
        <p:spPr>
          <a:xfrm>
            <a:off x="8712859" y="3314161"/>
            <a:ext cx="1408979" cy="130833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ML Scientist</a:t>
            </a:r>
          </a:p>
        </p:txBody>
      </p:sp>
      <p:pic>
        <p:nvPicPr>
          <p:cNvPr id="2580" name="Picture 2580">
            <a:extLst>
              <a:ext uri="{FF2B5EF4-FFF2-40B4-BE49-F238E27FC236}">
                <a16:creationId xmlns:a16="http://schemas.microsoft.com/office/drawing/2014/main" xmlns="" id="{395D61DE-764A-4347-A445-ECB4041B4A20}"/>
              </a:ext>
            </a:extLst>
          </p:cNvPr>
          <p:cNvPicPr>
            <a:picLocks noChangeAspect="1"/>
          </p:cNvPicPr>
          <p:nvPr/>
        </p:nvPicPr>
        <p:blipFill>
          <a:blip r:embed="rId6">
            <a:extLst>
              <a:ext uri="{837473B0-CC2E-450A-ABE3-18F120FF3D39}">
                <a1611:picAttrSrcUrl xmlns:a1611="http://schemas.microsoft.com/office/drawing/2016/11/main" xmlns="" r:id="rId8"/>
              </a:ext>
            </a:extLst>
          </a:blip>
          <a:stretch>
            <a:fillRect/>
          </a:stretch>
        </p:blipFill>
        <p:spPr>
          <a:xfrm>
            <a:off x="10408632" y="4104734"/>
            <a:ext cx="1539529" cy="2199738"/>
          </a:xfrm>
          <a:prstGeom prst="rect">
            <a:avLst/>
          </a:prstGeom>
        </p:spPr>
      </p:pic>
    </p:spTree>
    <p:extLst>
      <p:ext uri="{BB962C8B-B14F-4D97-AF65-F5344CB8AC3E}">
        <p14:creationId xmlns:p14="http://schemas.microsoft.com/office/powerpoint/2010/main" xmlns="" val="38773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2">
            <a:extLst>
              <a:ext uri="{FF2B5EF4-FFF2-40B4-BE49-F238E27FC236}">
                <a16:creationId xmlns:a16="http://schemas.microsoft.com/office/drawing/2014/main" xmlns="" id="{9E61876E-FBF7-4204-A4D6-8F5FBFCA83FB}"/>
              </a:ext>
            </a:extLst>
          </p:cNvPr>
          <p:cNvGraphicFramePr/>
          <p:nvPr>
            <p:extLst>
              <p:ext uri="{D42A27DB-BD31-4B8C-83A1-F6EECF244321}">
                <p14:modId xmlns:p14="http://schemas.microsoft.com/office/powerpoint/2010/main" xmlns="" val="1742079302"/>
              </p:ext>
            </p:extLst>
          </p:nvPr>
        </p:nvGraphicFramePr>
        <p:xfrm>
          <a:off x="920152" y="579407"/>
          <a:ext cx="8281357" cy="5742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258" name="Picture 4258">
            <a:extLst>
              <a:ext uri="{FF2B5EF4-FFF2-40B4-BE49-F238E27FC236}">
                <a16:creationId xmlns:a16="http://schemas.microsoft.com/office/drawing/2014/main" xmlns="" id="{A3FCB803-B902-4456-86F7-5E2D24955D24}"/>
              </a:ext>
            </a:extLst>
          </p:cNvPr>
          <p:cNvPicPr>
            <a:picLocks noChangeAspect="1"/>
          </p:cNvPicPr>
          <p:nvPr/>
        </p:nvPicPr>
        <p:blipFill>
          <a:blip r:embed="rId6">
            <a:extLst>
              <a:ext uri="{837473B0-CC2E-450A-ABE3-18F120FF3D39}">
                <a1611:picAttrSrcUrl xmlns:a1611="http://schemas.microsoft.com/office/drawing/2016/11/main" xmlns="" r:id="rId8"/>
              </a:ext>
            </a:extLst>
          </a:blip>
          <a:stretch>
            <a:fillRect/>
          </a:stretch>
        </p:blipFill>
        <p:spPr>
          <a:xfrm>
            <a:off x="9919801" y="4492923"/>
            <a:ext cx="1438888" cy="2113474"/>
          </a:xfrm>
          <a:prstGeom prst="rect">
            <a:avLst/>
          </a:prstGeom>
        </p:spPr>
      </p:pic>
    </p:spTree>
    <p:extLst>
      <p:ext uri="{BB962C8B-B14F-4D97-AF65-F5344CB8AC3E}">
        <p14:creationId xmlns:p14="http://schemas.microsoft.com/office/powerpoint/2010/main" xmlns="" val="2277029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xmlns="" id="{A4322390-8B58-46BE-88EB-D9FD30C0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person, man, standing, outdoor&#10;&#10;Description generated with very high confidence">
            <a:extLst>
              <a:ext uri="{FF2B5EF4-FFF2-40B4-BE49-F238E27FC236}">
                <a16:creationId xmlns:a16="http://schemas.microsoft.com/office/drawing/2014/main" xmlns="" id="{CCEA07D4-0BB6-4858-85A0-A0C07A333C14}"/>
              </a:ext>
            </a:extLst>
          </p:cNvPr>
          <p:cNvPicPr>
            <a:picLocks noChangeAspect="1"/>
          </p:cNvPicPr>
          <p:nvPr/>
        </p:nvPicPr>
        <p:blipFill rotWithShape="1">
          <a:blip r:embed="rId6">
            <a:alphaModFix amt="40000"/>
            <a:extLst>
              <a:ext uri="{837473B0-CC2E-450A-ABE3-18F120FF3D39}">
                <a1611:picAttrSrcUrl xmlns:a1611="http://schemas.microsoft.com/office/drawing/2016/11/main" xmlns="" r:id="rId7"/>
              </a:ext>
            </a:extLst>
          </a:blip>
          <a:srcRect t="10581" b="5150"/>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7FEBDBAF-5FD5-472C-AB74-EF3A8DD9DAF3}"/>
              </a:ext>
            </a:extLst>
          </p:cNvPr>
          <p:cNvSpPr>
            <a:spLocks noGrp="1"/>
          </p:cNvSpPr>
          <p:nvPr>
            <p:ph type="title"/>
          </p:nvPr>
        </p:nvSpPr>
        <p:spPr>
          <a:xfrm>
            <a:off x="4766" y="2885535"/>
            <a:ext cx="9760186" cy="986072"/>
          </a:xfrm>
        </p:spPr>
        <p:txBody>
          <a:bodyPr vert="horz" lIns="91440" tIns="45720" rIns="91440" bIns="45720" rtlCol="0" anchor="b">
            <a:normAutofit fontScale="90000"/>
          </a:bodyPr>
          <a:lstStyle/>
          <a:p>
            <a:r>
              <a:rPr lang="en-US" b="1"/>
              <a:t/>
            </a:r>
            <a:br>
              <a:rPr lang="en-US" b="1"/>
            </a:br>
            <a:r>
              <a:rPr lang="en-US" b="1">
                <a:solidFill>
                  <a:schemeClr val="tx1"/>
                </a:solidFill>
              </a:rPr>
              <a:t> AI TRANFORMATION PLAYBOOK</a:t>
            </a:r>
          </a:p>
        </p:txBody>
      </p:sp>
      <p:sp>
        <p:nvSpPr>
          <p:cNvPr id="25" name="Rectangle 24">
            <a:extLst>
              <a:ext uri="{FF2B5EF4-FFF2-40B4-BE49-F238E27FC236}">
                <a16:creationId xmlns:a16="http://schemas.microsoft.com/office/drawing/2014/main" xmlns="" id="{C885E190-58DD-42DD-A4A8-401E15C92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xmlns="" id="{21601389-7323-4652-849D-83DE5F514DD9}"/>
              </a:ext>
            </a:extLst>
          </p:cNvPr>
          <p:cNvSpPr txBox="1"/>
          <p:nvPr/>
        </p:nvSpPr>
        <p:spPr>
          <a:xfrm>
            <a:off x="9631684" y="6657945"/>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8">
                  <a:extLst>
                    <a:ext uri="{A12FA001-AC4F-418D-AE19-62706E023703}">
                      <ahyp:hlinkClr xmlns:ahyp="http://schemas.microsoft.com/office/drawing/2018/hyperlinkcolor" xmlns=""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xmlns="" val="tx"/>
                    </a:ext>
                  </a:extLst>
                </a:hlinkClick>
              </a:rPr>
              <a:t>CC BY</a:t>
            </a:r>
            <a:r>
              <a:rPr lang="en-US" sz="700">
                <a:solidFill>
                  <a:srgbClr val="FFFFFF"/>
                </a:solidFill>
              </a:rPr>
              <a:t>.</a:t>
            </a:r>
          </a:p>
        </p:txBody>
      </p:sp>
    </p:spTree>
    <p:extLst>
      <p:ext uri="{BB962C8B-B14F-4D97-AF65-F5344CB8AC3E}">
        <p14:creationId xmlns:p14="http://schemas.microsoft.com/office/powerpoint/2010/main" xmlns="" val="2372302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F6B4A4-88C4-4E0E-8596-2AA4C4285B5F}"/>
              </a:ext>
            </a:extLst>
          </p:cNvPr>
          <p:cNvSpPr>
            <a:spLocks noGrp="1"/>
          </p:cNvSpPr>
          <p:nvPr>
            <p:ph type="title"/>
          </p:nvPr>
        </p:nvSpPr>
        <p:spPr>
          <a:xfrm>
            <a:off x="646111" y="452718"/>
            <a:ext cx="9404723" cy="1400530"/>
          </a:xfrm>
        </p:spPr>
        <p:txBody>
          <a:bodyPr>
            <a:normAutofit/>
          </a:bodyPr>
          <a:lstStyle/>
          <a:p>
            <a:r>
              <a:rPr lang="en-US"/>
              <a:t>Review :</a:t>
            </a:r>
          </a:p>
        </p:txBody>
      </p:sp>
      <p:sp>
        <p:nvSpPr>
          <p:cNvPr id="25" name="Rectangle 27">
            <a:extLst>
              <a:ext uri="{FF2B5EF4-FFF2-40B4-BE49-F238E27FC236}">
                <a16:creationId xmlns:a16="http://schemas.microsoft.com/office/drawing/2014/main" xmlns="" id="{909FE742-1A27-4AEF-B5F0-F8C383EAB1D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Diagram 5">
            <a:extLst>
              <a:ext uri="{FF2B5EF4-FFF2-40B4-BE49-F238E27FC236}">
                <a16:creationId xmlns:a16="http://schemas.microsoft.com/office/drawing/2014/main" xmlns="" id="{8E434050-CCC2-42AD-8DF4-83EE1E395DA2}"/>
              </a:ext>
            </a:extLst>
          </p:cNvPr>
          <p:cNvGraphicFramePr/>
          <p:nvPr>
            <p:extLst>
              <p:ext uri="{D42A27DB-BD31-4B8C-83A1-F6EECF244321}">
                <p14:modId xmlns:p14="http://schemas.microsoft.com/office/powerpoint/2010/main" xmlns="" val="3268202043"/>
              </p:ext>
            </p:extLst>
          </p:nvPr>
        </p:nvGraphicFramePr>
        <p:xfrm>
          <a:off x="456331" y="1377184"/>
          <a:ext cx="10815596" cy="5187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436288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34B90E-1C74-4302-903D-692DD4F17D37}"/>
              </a:ext>
            </a:extLst>
          </p:cNvPr>
          <p:cNvSpPr>
            <a:spLocks noGrp="1"/>
          </p:cNvSpPr>
          <p:nvPr>
            <p:ph type="title"/>
          </p:nvPr>
        </p:nvSpPr>
        <p:spPr/>
        <p:txBody>
          <a:bodyPr/>
          <a:lstStyle/>
          <a:p>
            <a:r>
              <a:rPr lang="en-US" sz="2800" b="1"/>
              <a:t>WHAT WE HAVE LEARNED SO FAR:</a:t>
            </a:r>
          </a:p>
        </p:txBody>
      </p:sp>
      <p:sp>
        <p:nvSpPr>
          <p:cNvPr id="3" name="Content Placeholder 2">
            <a:extLst>
              <a:ext uri="{FF2B5EF4-FFF2-40B4-BE49-F238E27FC236}">
                <a16:creationId xmlns:a16="http://schemas.microsoft.com/office/drawing/2014/main" xmlns="" id="{C30E25E8-C3A2-4227-90AA-4B62F60C00EA}"/>
              </a:ext>
            </a:extLst>
          </p:cNvPr>
          <p:cNvSpPr>
            <a:spLocks noGrp="1"/>
          </p:cNvSpPr>
          <p:nvPr>
            <p:ph idx="1"/>
          </p:nvPr>
        </p:nvSpPr>
        <p:spPr>
          <a:xfrm>
            <a:off x="686369" y="1535334"/>
            <a:ext cx="9363484" cy="4899971"/>
          </a:xfrm>
        </p:spPr>
        <p:txBody>
          <a:bodyPr vert="horz" lIns="91440" tIns="45720" rIns="91440" bIns="45720" rtlCol="0" anchor="t">
            <a:normAutofit/>
          </a:bodyPr>
          <a:lstStyle/>
          <a:p>
            <a:pPr>
              <a:buFont typeface="Wingdings" charset="2"/>
              <a:buChar char="Ø"/>
            </a:pPr>
            <a:r>
              <a:rPr lang="en-US"/>
              <a:t>Terminologies :</a:t>
            </a:r>
          </a:p>
          <a:p>
            <a:pPr>
              <a:buFont typeface="Wingdings" charset="2"/>
              <a:buChar char="Ø"/>
            </a:pPr>
            <a:endParaRPr lang="en-US"/>
          </a:p>
          <a:p>
            <a:pPr>
              <a:buFont typeface="Wingdings" charset="2"/>
              <a:buChar char="Ø"/>
            </a:pPr>
            <a:r>
              <a:rPr lang="en-US"/>
              <a:t>What is ANI and AGI ?</a:t>
            </a:r>
          </a:p>
          <a:p>
            <a:pPr>
              <a:buFont typeface="Wingdings" charset="2"/>
              <a:buChar char="Ø"/>
            </a:pPr>
            <a:endParaRPr lang="en-US"/>
          </a:p>
          <a:p>
            <a:pPr>
              <a:buFont typeface="Wingdings" charset="2"/>
              <a:buChar char="Ø"/>
            </a:pPr>
            <a:r>
              <a:rPr lang="en-US"/>
              <a:t> ML technique – </a:t>
            </a:r>
            <a:r>
              <a:rPr lang="en-US" b="1"/>
              <a:t>Supervised Learning</a:t>
            </a:r>
          </a:p>
          <a:p>
            <a:pPr>
              <a:buFont typeface="Wingdings" charset="2"/>
              <a:buChar char="Ø"/>
            </a:pPr>
            <a:endParaRPr lang="en-US" b="1"/>
          </a:p>
          <a:p>
            <a:pPr>
              <a:buFont typeface="Wingdings" charset="2"/>
              <a:buChar char="Ø"/>
            </a:pPr>
            <a:r>
              <a:rPr lang="en-US"/>
              <a:t>Workflow of ML and DS projects </a:t>
            </a:r>
            <a:endParaRPr lang="en-US" b="1"/>
          </a:p>
          <a:p>
            <a:pPr>
              <a:buFont typeface="Wingdings" charset="2"/>
              <a:buChar char="Ø"/>
            </a:pPr>
            <a:endParaRPr lang="en-US" b="1"/>
          </a:p>
          <a:p>
            <a:pPr>
              <a:buFont typeface="Wingdings" charset="2"/>
              <a:buChar char="Ø"/>
            </a:pPr>
            <a:r>
              <a:rPr lang="en-US"/>
              <a:t>What makes an AI company </a:t>
            </a:r>
          </a:p>
          <a:p>
            <a:pPr>
              <a:buFont typeface="Wingdings" charset="2"/>
              <a:buChar char="Ø"/>
            </a:pPr>
            <a:endParaRPr lang="en-US"/>
          </a:p>
          <a:p>
            <a:pPr>
              <a:buFont typeface="Wingdings" charset="2"/>
              <a:buChar char="Ø"/>
            </a:pPr>
            <a:r>
              <a:rPr lang="en-US"/>
              <a:t>What ML can do or cannot do </a:t>
            </a:r>
          </a:p>
        </p:txBody>
      </p:sp>
      <p:graphicFrame>
        <p:nvGraphicFramePr>
          <p:cNvPr id="4" name="Diagram 4">
            <a:extLst>
              <a:ext uri="{FF2B5EF4-FFF2-40B4-BE49-F238E27FC236}">
                <a16:creationId xmlns:a16="http://schemas.microsoft.com/office/drawing/2014/main" xmlns="" id="{86080C51-9848-4488-8247-D5817782D14C}"/>
              </a:ext>
            </a:extLst>
          </p:cNvPr>
          <p:cNvGraphicFramePr/>
          <p:nvPr>
            <p:extLst>
              <p:ext uri="{D42A27DB-BD31-4B8C-83A1-F6EECF244321}">
                <p14:modId xmlns:p14="http://schemas.microsoft.com/office/powerpoint/2010/main" xmlns="" val="626037069"/>
              </p:ext>
            </p:extLst>
          </p:nvPr>
        </p:nvGraphicFramePr>
        <p:xfrm>
          <a:off x="3996906" y="-268856"/>
          <a:ext cx="5894716" cy="4088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66587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11">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10" name="Picture 13">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1" name="Oval 15">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7">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5" name="Picture 19">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7" name="Rectangle 21">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 name="Rectangle 23">
            <a:extLst>
              <a:ext uri="{FF2B5EF4-FFF2-40B4-BE49-F238E27FC236}">
                <a16:creationId xmlns:a16="http://schemas.microsoft.com/office/drawing/2014/main" xmlns="" id="{61515115-95FB-41E0-86F3-8744438C09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2E1A5ED-EEFB-42EE-A784-A97A739452F6}"/>
              </a:ext>
            </a:extLst>
          </p:cNvPr>
          <p:cNvSpPr>
            <a:spLocks noGrp="1"/>
          </p:cNvSpPr>
          <p:nvPr>
            <p:ph type="title"/>
          </p:nvPr>
        </p:nvSpPr>
        <p:spPr>
          <a:xfrm>
            <a:off x="648930" y="629266"/>
            <a:ext cx="5616217" cy="1622321"/>
          </a:xfrm>
        </p:spPr>
        <p:txBody>
          <a:bodyPr vert="horz" lIns="91440" tIns="45720" rIns="91440" bIns="45720" rtlCol="0" anchor="t">
            <a:normAutofit/>
          </a:bodyPr>
          <a:lstStyle/>
          <a:p>
            <a:pPr>
              <a:lnSpc>
                <a:spcPct val="90000"/>
              </a:lnSpc>
            </a:pPr>
            <a:r>
              <a:rPr lang="en-US" sz="3600" b="0" i="0" kern="1200">
                <a:solidFill>
                  <a:srgbClr val="EBEBEB"/>
                </a:solidFill>
                <a:latin typeface="+mj-lt"/>
                <a:ea typeface="+mj-ea"/>
                <a:cs typeface="+mj-cs"/>
              </a:rPr>
              <a:t>EXECUTE PILOT PROJECT TO GAIN MOMENTUM :</a:t>
            </a:r>
          </a:p>
        </p:txBody>
      </p:sp>
      <p:sp>
        <p:nvSpPr>
          <p:cNvPr id="21" name="Freeform 31">
            <a:extLst>
              <a:ext uri="{FF2B5EF4-FFF2-40B4-BE49-F238E27FC236}">
                <a16:creationId xmlns:a16="http://schemas.microsoft.com/office/drawing/2014/main" xmlns="" id="{8222A33F-BE2D-4D69-92A0-5DF8B17BAA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28" name="Freeform: Shape 27">
            <a:extLst>
              <a:ext uri="{FF2B5EF4-FFF2-40B4-BE49-F238E27FC236}">
                <a16:creationId xmlns:a16="http://schemas.microsoft.com/office/drawing/2014/main" xmlns="" id="{CE1C74D0-9609-468A-9597-5D87C8A42B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5" name="Picture 5">
            <a:extLst>
              <a:ext uri="{FF2B5EF4-FFF2-40B4-BE49-F238E27FC236}">
                <a16:creationId xmlns:a16="http://schemas.microsoft.com/office/drawing/2014/main" xmlns="" id="{33635733-4050-4637-B71D-B8B7EDA626CD}"/>
              </a:ext>
            </a:extLst>
          </p:cNvPr>
          <p:cNvPicPr>
            <a:picLocks noChangeAspect="1"/>
          </p:cNvPicPr>
          <p:nvPr/>
        </p:nvPicPr>
        <p:blipFill>
          <a:blip r:embed="rId6">
            <a:extLst>
              <a:ext uri="{837473B0-CC2E-450A-ABE3-18F120FF3D39}">
                <a1611:picAttrSrcUrl xmlns:a1611="http://schemas.microsoft.com/office/drawing/2016/11/main" xmlns="" r:id="rId7"/>
              </a:ext>
            </a:extLst>
          </a:blip>
          <a:stretch>
            <a:fillRect/>
          </a:stretch>
        </p:blipFill>
        <p:spPr>
          <a:xfrm>
            <a:off x="7563742" y="1438929"/>
            <a:ext cx="3980139" cy="3980139"/>
          </a:xfrm>
          <a:prstGeom prst="rect">
            <a:avLst/>
          </a:prstGeom>
          <a:effectLst/>
        </p:spPr>
      </p:pic>
      <p:sp>
        <p:nvSpPr>
          <p:cNvPr id="30" name="Rectangle 29">
            <a:extLst>
              <a:ext uri="{FF2B5EF4-FFF2-40B4-BE49-F238E27FC236}">
                <a16:creationId xmlns:a16="http://schemas.microsoft.com/office/drawing/2014/main" xmlns="" id="{C137128D-E594-4905-9F76-E385F0831D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xmlns="" id="{66426B82-46CD-4751-993A-D40E67F135EE}"/>
              </a:ext>
            </a:extLst>
          </p:cNvPr>
          <p:cNvSpPr>
            <a:spLocks noGrp="1"/>
          </p:cNvSpPr>
          <p:nvPr>
            <p:ph type="body" sz="half" idx="2"/>
          </p:nvPr>
        </p:nvSpPr>
        <p:spPr>
          <a:xfrm>
            <a:off x="648931" y="2438400"/>
            <a:ext cx="5903763" cy="3785419"/>
          </a:xfrm>
        </p:spPr>
        <p:txBody>
          <a:bodyPr vert="horz" lIns="91440" tIns="45720" rIns="91440" bIns="45720" rtlCol="0" anchor="t">
            <a:normAutofit/>
          </a:bodyPr>
          <a:lstStyle/>
          <a:p>
            <a:pPr marL="285750" indent="-285750">
              <a:buFont typeface="Wingdings" charset="2"/>
              <a:buChar char="Ø"/>
            </a:pPr>
            <a:r>
              <a:rPr lang="en-US" sz="1800">
                <a:solidFill>
                  <a:srgbClr val="FFFFFF"/>
                </a:solidFill>
              </a:rPr>
              <a:t>More important for the initial project is to succeed rather than be the most valuable.</a:t>
            </a:r>
          </a:p>
          <a:p>
            <a:pPr marL="285750" indent="-285750">
              <a:buFont typeface="Wingdings" charset="2"/>
              <a:buChar char="Ø"/>
            </a:pPr>
            <a:r>
              <a:rPr lang="en-US" sz="1800">
                <a:solidFill>
                  <a:srgbClr val="FFFFFF"/>
                </a:solidFill>
              </a:rPr>
              <a:t>Show traction within 6 to 12 months.</a:t>
            </a:r>
          </a:p>
          <a:p>
            <a:pPr marL="285750" indent="-285750">
              <a:buFont typeface="Wingdings" charset="2"/>
              <a:buChar char="Ø"/>
            </a:pPr>
            <a:r>
              <a:rPr lang="en-US" sz="1800">
                <a:solidFill>
                  <a:srgbClr val="FFFFFF"/>
                </a:solidFill>
              </a:rPr>
              <a:t>First pilot project can be either in-house or out sourced to get expertise and build momentum faster.</a:t>
            </a:r>
          </a:p>
        </p:txBody>
      </p:sp>
    </p:spTree>
    <p:extLst>
      <p:ext uri="{BB962C8B-B14F-4D97-AF65-F5344CB8AC3E}">
        <p14:creationId xmlns:p14="http://schemas.microsoft.com/office/powerpoint/2010/main" xmlns="" val="373551010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84F294-F03A-4559-8CBC-2E8080B28754}"/>
              </a:ext>
            </a:extLst>
          </p:cNvPr>
          <p:cNvSpPr>
            <a:spLocks noGrp="1"/>
          </p:cNvSpPr>
          <p:nvPr>
            <p:ph type="title"/>
          </p:nvPr>
        </p:nvSpPr>
        <p:spPr/>
        <p:txBody>
          <a:bodyPr/>
          <a:lstStyle/>
          <a:p>
            <a:r>
              <a:rPr lang="en-US"/>
              <a:t>BUILD AN IN-HOUSE AI TEAM :</a:t>
            </a:r>
          </a:p>
        </p:txBody>
      </p:sp>
      <p:sp>
        <p:nvSpPr>
          <p:cNvPr id="3" name="Content Placeholder 2">
            <a:extLst>
              <a:ext uri="{FF2B5EF4-FFF2-40B4-BE49-F238E27FC236}">
                <a16:creationId xmlns:a16="http://schemas.microsoft.com/office/drawing/2014/main" xmlns="" id="{66D23755-DFE3-448F-8BE5-FCB586A171EA}"/>
              </a:ext>
            </a:extLst>
          </p:cNvPr>
          <p:cNvSpPr>
            <a:spLocks noGrp="1"/>
          </p:cNvSpPr>
          <p:nvPr>
            <p:ph idx="1"/>
          </p:nvPr>
        </p:nvSpPr>
        <p:spPr>
          <a:xfrm>
            <a:off x="1103312" y="2052918"/>
            <a:ext cx="8946541" cy="4022953"/>
          </a:xfrm>
        </p:spPr>
        <p:txBody>
          <a:bodyPr vert="horz" lIns="91440" tIns="45720" rIns="91440" bIns="45720" rtlCol="0" anchor="t">
            <a:normAutofit/>
          </a:bodyPr>
          <a:lstStyle/>
          <a:p>
            <a:pPr>
              <a:buFont typeface="Wingdings" charset="2"/>
              <a:buChar char="ü"/>
            </a:pPr>
            <a:r>
              <a:rPr lang="en-US"/>
              <a:t>Companies should consider hiring an internal team of AI talents.</a:t>
            </a:r>
          </a:p>
          <a:p>
            <a:pPr>
              <a:buFont typeface="Wingdings" charset="2"/>
              <a:buChar char="ü"/>
            </a:pPr>
            <a:r>
              <a:rPr lang="en-US"/>
              <a:t>This team is responsible for gaining :</a:t>
            </a:r>
          </a:p>
          <a:p>
            <a:pPr lvl="4">
              <a:buFont typeface="Wingdings" charset="2"/>
              <a:buChar char="§"/>
            </a:pPr>
            <a:r>
              <a:rPr lang="en-US" sz="2000"/>
              <a:t>AI capabilities</a:t>
            </a:r>
          </a:p>
          <a:p>
            <a:pPr lvl="4">
              <a:buFont typeface="Wingdings" charset="2"/>
              <a:buChar char="§"/>
            </a:pPr>
            <a:r>
              <a:rPr lang="en-US" sz="2000"/>
              <a:t> Supporting different divisions with AI solutions</a:t>
            </a:r>
          </a:p>
          <a:p>
            <a:pPr lvl="4">
              <a:buFont typeface="Wingdings" charset="2"/>
              <a:buChar char="§"/>
            </a:pPr>
            <a:r>
              <a:rPr lang="en-US" sz="2000"/>
              <a:t>Developing recruiting and retention standards </a:t>
            </a:r>
          </a:p>
          <a:p>
            <a:pPr lvl="4">
              <a:buFont typeface="Wingdings" charset="2"/>
              <a:buChar char="§"/>
            </a:pPr>
            <a:r>
              <a:rPr lang="en-US" sz="2000"/>
              <a:t> Building a platform that can be used company-wide .</a:t>
            </a:r>
          </a:p>
        </p:txBody>
      </p:sp>
    </p:spTree>
    <p:extLst>
      <p:ext uri="{BB962C8B-B14F-4D97-AF65-F5344CB8AC3E}">
        <p14:creationId xmlns:p14="http://schemas.microsoft.com/office/powerpoint/2010/main" xmlns="" val="3209742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xmlns="" id="{5F3FC718-FDE3-4EF7-921E-A5F374EAF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9F0122E-0402-444C-A2D6-BF4C3CD54A1B}"/>
              </a:ext>
            </a:extLst>
          </p:cNvPr>
          <p:cNvSpPr>
            <a:spLocks noGrp="1"/>
          </p:cNvSpPr>
          <p:nvPr>
            <p:ph type="title"/>
          </p:nvPr>
        </p:nvSpPr>
        <p:spPr>
          <a:xfrm>
            <a:off x="643855" y="1447799"/>
            <a:ext cx="3870626" cy="1444752"/>
          </a:xfrm>
        </p:spPr>
        <p:txBody>
          <a:bodyPr anchor="b">
            <a:normAutofit/>
          </a:bodyPr>
          <a:lstStyle/>
          <a:p>
            <a:pPr>
              <a:lnSpc>
                <a:spcPct val="90000"/>
              </a:lnSpc>
            </a:pPr>
            <a:r>
              <a:rPr lang="en-US" sz="3200">
                <a:solidFill>
                  <a:srgbClr val="EBEBEB"/>
                </a:solidFill>
              </a:rPr>
              <a:t>PROVIDE BROAD AI TRAINING :</a:t>
            </a:r>
          </a:p>
        </p:txBody>
      </p:sp>
      <p:sp>
        <p:nvSpPr>
          <p:cNvPr id="26" name="Freeform 11">
            <a:extLst>
              <a:ext uri="{FF2B5EF4-FFF2-40B4-BE49-F238E27FC236}">
                <a16:creationId xmlns:a16="http://schemas.microsoft.com/office/drawing/2014/main" xmlns="" id="{FAA0F719-3DC8-4F08-AD8F-5A845658CB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8" name="Freeform: Shape 27">
            <a:extLst>
              <a:ext uri="{FF2B5EF4-FFF2-40B4-BE49-F238E27FC236}">
                <a16:creationId xmlns:a16="http://schemas.microsoft.com/office/drawing/2014/main" xmlns="" id="{7DCB61BE-FA0F-4EFB-BE0E-268BAD8E30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30" name="Rectangle 29">
            <a:extLst>
              <a:ext uri="{FF2B5EF4-FFF2-40B4-BE49-F238E27FC236}">
                <a16:creationId xmlns:a16="http://schemas.microsoft.com/office/drawing/2014/main" xmlns="" id="{A4B31EAA-7423-46F7-9B90-4AB2B09C35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Content Placeholder 6">
            <a:extLst>
              <a:ext uri="{FF2B5EF4-FFF2-40B4-BE49-F238E27FC236}">
                <a16:creationId xmlns:a16="http://schemas.microsoft.com/office/drawing/2014/main" xmlns="" id="{5DBE09CE-C7F3-4FA2-B6F8-D41E2A68E11D}"/>
              </a:ext>
            </a:extLst>
          </p:cNvPr>
          <p:cNvSpPr>
            <a:spLocks noGrp="1"/>
          </p:cNvSpPr>
          <p:nvPr>
            <p:ph idx="1"/>
          </p:nvPr>
        </p:nvSpPr>
        <p:spPr>
          <a:xfrm>
            <a:off x="643855" y="3072385"/>
            <a:ext cx="3582509" cy="2947415"/>
          </a:xfrm>
        </p:spPr>
        <p:txBody>
          <a:bodyPr vert="horz" lIns="91440" tIns="45720" rIns="91440" bIns="45720" rtlCol="0" anchor="t">
            <a:normAutofit/>
          </a:bodyPr>
          <a:lstStyle/>
          <a:p>
            <a:pPr>
              <a:buFont typeface="Wingdings" charset="2"/>
              <a:buChar char="Ø"/>
            </a:pPr>
            <a:r>
              <a:rPr lang="en-US" sz="1800">
                <a:solidFill>
                  <a:srgbClr val="FFFFFF"/>
                </a:solidFill>
              </a:rPr>
              <a:t>Employees should be encouraged to receive an AI education via</a:t>
            </a:r>
          </a:p>
          <a:p>
            <a:pPr lvl="1">
              <a:buFont typeface="Wingdings" charset="2"/>
              <a:buChar char="ü"/>
            </a:pPr>
            <a:r>
              <a:rPr lang="en-US">
                <a:solidFill>
                  <a:srgbClr val="FFFFFF"/>
                </a:solidFill>
              </a:rPr>
              <a:t>A combination of in-person consulting and digital courses on AI and machine learning .</a:t>
            </a:r>
          </a:p>
          <a:p>
            <a:pPr lvl="3">
              <a:buFont typeface="Wingdings" charset="2"/>
              <a:buChar char="v"/>
            </a:pPr>
            <a:endParaRPr lang="en-US" sz="1800">
              <a:solidFill>
                <a:srgbClr val="FFFFFF"/>
              </a:solidFill>
            </a:endParaRPr>
          </a:p>
        </p:txBody>
      </p:sp>
      <p:pic>
        <p:nvPicPr>
          <p:cNvPr id="8" name="Picture 8" descr="A screenshot of a cell phone&#10;&#10;Description generated with very high confidence">
            <a:extLst>
              <a:ext uri="{FF2B5EF4-FFF2-40B4-BE49-F238E27FC236}">
                <a16:creationId xmlns:a16="http://schemas.microsoft.com/office/drawing/2014/main" xmlns="" id="{2204BE9B-6C22-4F2A-BDF1-3BB30CF4AC2C}"/>
              </a:ext>
            </a:extLst>
          </p:cNvPr>
          <p:cNvPicPr>
            <a:picLocks noChangeAspect="1"/>
          </p:cNvPicPr>
          <p:nvPr/>
        </p:nvPicPr>
        <p:blipFill>
          <a:blip r:embed="rId2"/>
          <a:stretch>
            <a:fillRect/>
          </a:stretch>
        </p:blipFill>
        <p:spPr>
          <a:xfrm>
            <a:off x="4775282" y="1804560"/>
            <a:ext cx="7200336" cy="3844102"/>
          </a:xfrm>
          <a:prstGeom prst="rect">
            <a:avLst/>
          </a:prstGeom>
          <a:effectLst/>
        </p:spPr>
      </p:pic>
    </p:spTree>
    <p:extLst>
      <p:ext uri="{BB962C8B-B14F-4D97-AF65-F5344CB8AC3E}">
        <p14:creationId xmlns:p14="http://schemas.microsoft.com/office/powerpoint/2010/main" xmlns="" val="720428177"/>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83647E-EB2D-497F-B1D6-4A27D4CA56CA}"/>
              </a:ext>
            </a:extLst>
          </p:cNvPr>
          <p:cNvSpPr>
            <a:spLocks noGrp="1"/>
          </p:cNvSpPr>
          <p:nvPr>
            <p:ph type="title"/>
          </p:nvPr>
        </p:nvSpPr>
        <p:spPr/>
        <p:txBody>
          <a:bodyPr/>
          <a:lstStyle/>
          <a:p>
            <a:r>
              <a:rPr lang="en-US"/>
              <a:t>DEVELOP AN AI STRATEGY :</a:t>
            </a:r>
          </a:p>
        </p:txBody>
      </p:sp>
      <p:sp>
        <p:nvSpPr>
          <p:cNvPr id="3" name="Content Placeholder 2">
            <a:extLst>
              <a:ext uri="{FF2B5EF4-FFF2-40B4-BE49-F238E27FC236}">
                <a16:creationId xmlns:a16="http://schemas.microsoft.com/office/drawing/2014/main" xmlns="" id="{650EB1B3-1C8D-4A11-9009-A13E8C26AE87}"/>
              </a:ext>
            </a:extLst>
          </p:cNvPr>
          <p:cNvSpPr>
            <a:spLocks noGrp="1"/>
          </p:cNvSpPr>
          <p:nvPr>
            <p:ph idx="1"/>
          </p:nvPr>
        </p:nvSpPr>
        <p:spPr>
          <a:xfrm>
            <a:off x="743878" y="1578465"/>
            <a:ext cx="8946541" cy="1535670"/>
          </a:xfrm>
        </p:spPr>
        <p:txBody>
          <a:bodyPr vert="horz" lIns="91440" tIns="45720" rIns="91440" bIns="45720" rtlCol="0" anchor="t">
            <a:noAutofit/>
          </a:bodyPr>
          <a:lstStyle/>
          <a:p>
            <a:pPr>
              <a:buFont typeface="Wingdings" charset="2"/>
              <a:buChar char="Ø"/>
            </a:pPr>
            <a:r>
              <a:rPr lang="en-US" sz="1800"/>
              <a:t> Use the virtuous cycle of AI .</a:t>
            </a:r>
          </a:p>
          <a:p>
            <a:pPr lvl="2">
              <a:buFont typeface="Wingdings" charset="2"/>
              <a:buChar char="ü"/>
            </a:pPr>
            <a:r>
              <a:rPr lang="en-US" sz="1800"/>
              <a:t>Better product leads to more customers  , more customer leads to more data  and more data leads to better product </a:t>
            </a:r>
          </a:p>
          <a:p>
            <a:pPr lvl="2">
              <a:buFont typeface="Wingdings" charset="2"/>
              <a:buChar char="ü"/>
            </a:pPr>
            <a:r>
              <a:rPr lang="en-US" sz="1800"/>
              <a:t>This create an industry-specific advantage that you are uniquely positioned to defend against new entrants on the market.  </a:t>
            </a:r>
          </a:p>
          <a:p>
            <a:pPr lvl="2">
              <a:buFont typeface="Wingdings" charset="2"/>
              <a:buChar char="ü"/>
            </a:pPr>
            <a:endParaRPr lang="en-US" sz="1800"/>
          </a:p>
        </p:txBody>
      </p:sp>
      <p:graphicFrame>
        <p:nvGraphicFramePr>
          <p:cNvPr id="4" name="Diagram 4">
            <a:extLst>
              <a:ext uri="{FF2B5EF4-FFF2-40B4-BE49-F238E27FC236}">
                <a16:creationId xmlns:a16="http://schemas.microsoft.com/office/drawing/2014/main" xmlns="" id="{7E8C461A-5452-4CF6-9477-45F5E7500B25}"/>
              </a:ext>
            </a:extLst>
          </p:cNvPr>
          <p:cNvGraphicFramePr/>
          <p:nvPr>
            <p:extLst>
              <p:ext uri="{D42A27DB-BD31-4B8C-83A1-F6EECF244321}">
                <p14:modId xmlns:p14="http://schemas.microsoft.com/office/powerpoint/2010/main" xmlns="" val="868295233"/>
              </p:ext>
            </p:extLst>
          </p:nvPr>
        </p:nvGraphicFramePr>
        <p:xfrm>
          <a:off x="3809999" y="3526765"/>
          <a:ext cx="3407434" cy="29387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32771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xmlns="" id="{B87E4204-E93C-417B-9ED0-F81552DE87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068E4A00-82CC-4AD0-B631-F820AEE40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0" name="Freeform 7">
            <a:extLst>
              <a:ext uri="{FF2B5EF4-FFF2-40B4-BE49-F238E27FC236}">
                <a16:creationId xmlns:a16="http://schemas.microsoft.com/office/drawing/2014/main" xmlns="" id="{463665DF-25B8-4EE2-8F85-921EF38BE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A15D1B3A-551D-4BDF-A9AB-B23FB10B8BC8}"/>
              </a:ext>
            </a:extLst>
          </p:cNvPr>
          <p:cNvSpPr>
            <a:spLocks noGrp="1"/>
          </p:cNvSpPr>
          <p:nvPr>
            <p:ph type="title"/>
          </p:nvPr>
        </p:nvSpPr>
        <p:spPr>
          <a:xfrm>
            <a:off x="648930" y="629267"/>
            <a:ext cx="9252154" cy="1016654"/>
          </a:xfrm>
        </p:spPr>
        <p:txBody>
          <a:bodyPr>
            <a:normAutofit/>
          </a:bodyPr>
          <a:lstStyle/>
          <a:p>
            <a:r>
              <a:rPr lang="en-US">
                <a:solidFill>
                  <a:srgbClr val="EBEBEB"/>
                </a:solidFill>
              </a:rPr>
              <a:t>EXAMPLES :</a:t>
            </a:r>
          </a:p>
        </p:txBody>
      </p:sp>
      <p:sp useBgFill="1">
        <p:nvSpPr>
          <p:cNvPr id="62" name="Freeform: Shape 61">
            <a:extLst>
              <a:ext uri="{FF2B5EF4-FFF2-40B4-BE49-F238E27FC236}">
                <a16:creationId xmlns:a16="http://schemas.microsoft.com/office/drawing/2014/main" xmlns="" id="{B3378DC2-950E-4B63-B833-32DE4719A8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xmlns="" id="{47802CDA-17C9-43F9-954F-F3056118BF1F}"/>
              </a:ext>
            </a:extLst>
          </p:cNvPr>
          <p:cNvSpPr>
            <a:spLocks noGrp="1"/>
          </p:cNvSpPr>
          <p:nvPr>
            <p:ph idx="1"/>
          </p:nvPr>
        </p:nvSpPr>
        <p:spPr>
          <a:xfrm>
            <a:off x="648931" y="2548281"/>
            <a:ext cx="7153602" cy="3658689"/>
          </a:xfrm>
        </p:spPr>
        <p:txBody>
          <a:bodyPr vert="horz" lIns="91440" tIns="45720" rIns="91440" bIns="45720" rtlCol="0">
            <a:normAutofit/>
          </a:bodyPr>
          <a:lstStyle/>
          <a:p>
            <a:pPr>
              <a:buFont typeface="Wingdings" charset="2"/>
              <a:buChar char="Ø"/>
            </a:pPr>
            <a:r>
              <a:rPr lang="en-US" b="1"/>
              <a:t>Deploying model to different users results in more data , more training and more accuracy .</a:t>
            </a:r>
          </a:p>
          <a:p>
            <a:pPr>
              <a:buFont typeface="Wingdings" charset="2"/>
              <a:buChar char="Ø"/>
            </a:pPr>
            <a:endParaRPr lang="en-US" b="1"/>
          </a:p>
          <a:p>
            <a:pPr lvl="2">
              <a:buFont typeface="Wingdings" charset="2"/>
              <a:buChar char="ü"/>
            </a:pPr>
            <a:r>
              <a:rPr lang="en-US" b="1"/>
              <a:t> 1)  Smart Speaker – Alexa , Cortana , Siri</a:t>
            </a:r>
          </a:p>
          <a:p>
            <a:pPr lvl="2">
              <a:buFont typeface="Wingdings" charset="2"/>
              <a:buChar char="ü"/>
            </a:pPr>
            <a:r>
              <a:rPr lang="en-US" b="1"/>
              <a:t> 2)  Facebook – Auto Tagging </a:t>
            </a:r>
          </a:p>
          <a:p>
            <a:pPr lvl="2">
              <a:buFont typeface="Wingdings" charset="2"/>
              <a:buChar char="ü"/>
            </a:pPr>
            <a:r>
              <a:rPr lang="en-US" b="1"/>
              <a:t> 3)  Online Ad Recommendations </a:t>
            </a:r>
          </a:p>
        </p:txBody>
      </p:sp>
      <p:pic>
        <p:nvPicPr>
          <p:cNvPr id="4" name="Picture 21">
            <a:extLst>
              <a:ext uri="{FF2B5EF4-FFF2-40B4-BE49-F238E27FC236}">
                <a16:creationId xmlns:a16="http://schemas.microsoft.com/office/drawing/2014/main" xmlns="" id="{C1BB1803-EA04-4DB0-B6F6-EAB2B69A824A}"/>
              </a:ext>
            </a:extLst>
          </p:cNvPr>
          <p:cNvPicPr>
            <a:picLocks noChangeAspect="1"/>
          </p:cNvPicPr>
          <p:nvPr/>
        </p:nvPicPr>
        <p:blipFill>
          <a:blip r:embed="rId2"/>
          <a:stretch>
            <a:fillRect/>
          </a:stretch>
        </p:blipFill>
        <p:spPr>
          <a:xfrm>
            <a:off x="8129872" y="2672454"/>
            <a:ext cx="3413671" cy="3413671"/>
          </a:xfrm>
          <a:prstGeom prst="rect">
            <a:avLst/>
          </a:prstGeom>
          <a:effectLst/>
        </p:spPr>
      </p:pic>
    </p:spTree>
    <p:extLst>
      <p:ext uri="{BB962C8B-B14F-4D97-AF65-F5344CB8AC3E}">
        <p14:creationId xmlns:p14="http://schemas.microsoft.com/office/powerpoint/2010/main" xmlns="" val="370191060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295289-A576-4E67-886D-FD51DAEEF8D2}"/>
              </a:ext>
            </a:extLst>
          </p:cNvPr>
          <p:cNvSpPr>
            <a:spLocks noGrp="1"/>
          </p:cNvSpPr>
          <p:nvPr>
            <p:ph type="title"/>
          </p:nvPr>
        </p:nvSpPr>
        <p:spPr>
          <a:xfrm>
            <a:off x="56639" y="-223018"/>
            <a:ext cx="10842458" cy="1400530"/>
          </a:xfrm>
        </p:spPr>
        <p:txBody>
          <a:bodyPr/>
          <a:lstStyle/>
          <a:p>
            <a:r>
              <a:rPr lang="en-US" sz="2800" b="1"/>
              <a:t/>
            </a:r>
            <a:br>
              <a:rPr lang="en-US" sz="2800" b="1"/>
            </a:br>
            <a:r>
              <a:rPr lang="en-US" sz="2800" b="1"/>
              <a:t/>
            </a:r>
            <a:br>
              <a:rPr lang="en-US" sz="2800" b="1"/>
            </a:br>
            <a:r>
              <a:rPr lang="en-US" sz="2800" b="1"/>
              <a:t>DEVELOP AN INTERNAL AND EXTERNAL COMMUNICATIONS:</a:t>
            </a:r>
          </a:p>
        </p:txBody>
      </p:sp>
      <p:graphicFrame>
        <p:nvGraphicFramePr>
          <p:cNvPr id="8" name="Diagram 8">
            <a:extLst>
              <a:ext uri="{FF2B5EF4-FFF2-40B4-BE49-F238E27FC236}">
                <a16:creationId xmlns:a16="http://schemas.microsoft.com/office/drawing/2014/main" xmlns="" id="{55BF88E3-EEB0-4033-A941-76653F0C40C7}"/>
              </a:ext>
            </a:extLst>
          </p:cNvPr>
          <p:cNvGraphicFramePr/>
          <p:nvPr>
            <p:extLst>
              <p:ext uri="{D42A27DB-BD31-4B8C-83A1-F6EECF244321}">
                <p14:modId xmlns:p14="http://schemas.microsoft.com/office/powerpoint/2010/main" xmlns="" val="3511500112"/>
              </p:ext>
            </p:extLst>
          </p:nvPr>
        </p:nvGraphicFramePr>
        <p:xfrm>
          <a:off x="384445" y="255749"/>
          <a:ext cx="11146275" cy="6884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151222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38" name="Picture 37">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40" name="Oval 39">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2" name="Picture 41">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44" name="Picture 43">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46" name="Rectangle 45">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A3394B14-5977-47B6-AA96-B50C977F7677}"/>
              </a:ext>
            </a:extLst>
          </p:cNvPr>
          <p:cNvSpPr>
            <a:spLocks noGrp="1"/>
          </p:cNvSpPr>
          <p:nvPr>
            <p:ph type="title"/>
          </p:nvPr>
        </p:nvSpPr>
        <p:spPr>
          <a:xfrm>
            <a:off x="6683829" y="1447800"/>
            <a:ext cx="4397828" cy="3329581"/>
          </a:xfrm>
        </p:spPr>
        <p:txBody>
          <a:bodyPr vert="horz" lIns="91440" tIns="45720" rIns="91440" bIns="45720" rtlCol="0" anchor="b">
            <a:normAutofit/>
          </a:bodyPr>
          <a:lstStyle/>
          <a:p>
            <a:r>
              <a:rPr lang="en-US" sz="6000" b="0" i="0" kern="1200">
                <a:solidFill>
                  <a:schemeClr val="tx2"/>
                </a:solidFill>
                <a:latin typeface="+mj-lt"/>
                <a:ea typeface="+mj-ea"/>
                <a:cs typeface="+mj-cs"/>
              </a:rPr>
              <a:t>AI PITFALL TO AVOID :</a:t>
            </a:r>
          </a:p>
        </p:txBody>
      </p:sp>
      <p:pic>
        <p:nvPicPr>
          <p:cNvPr id="8" name="Picture 8" descr="A close up of a sign&#10;&#10;Description generated with very high confidence">
            <a:extLst>
              <a:ext uri="{FF2B5EF4-FFF2-40B4-BE49-F238E27FC236}">
                <a16:creationId xmlns:a16="http://schemas.microsoft.com/office/drawing/2014/main" xmlns="" id="{27EC2687-935B-496C-9109-2C1E17D7C627}"/>
              </a:ext>
            </a:extLst>
          </p:cNvPr>
          <p:cNvPicPr>
            <a:picLocks noChangeAspect="1"/>
          </p:cNvPicPr>
          <p:nvPr/>
        </p:nvPicPr>
        <p:blipFill>
          <a:blip r:embed="rId7">
            <a:extLst>
              <a:ext uri="{837473B0-CC2E-450A-ABE3-18F120FF3D39}">
                <a1611:picAttrSrcUrl xmlns:a1611="http://schemas.microsoft.com/office/drawing/2016/11/main" xmlns="" r:id="rId8"/>
              </a:ext>
            </a:extLst>
          </a:blip>
          <a:stretch>
            <a:fillRect/>
          </a:stretch>
        </p:blipFill>
        <p:spPr>
          <a:xfrm>
            <a:off x="643854" y="703489"/>
            <a:ext cx="5450557" cy="5450557"/>
          </a:xfrm>
          <a:prstGeom prst="rect">
            <a:avLst/>
          </a:prstGeom>
          <a:effectLst/>
        </p:spPr>
      </p:pic>
    </p:spTree>
    <p:extLst>
      <p:ext uri="{BB962C8B-B14F-4D97-AF65-F5344CB8AC3E}">
        <p14:creationId xmlns:p14="http://schemas.microsoft.com/office/powerpoint/2010/main" xmlns="" val="1124012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37101ED-E28B-4B04-954E-7CA0483E0D06}"/>
              </a:ext>
            </a:extLst>
          </p:cNvPr>
          <p:cNvSpPr>
            <a:spLocks noGrp="1"/>
          </p:cNvSpPr>
          <p:nvPr>
            <p:ph type="body" idx="1"/>
          </p:nvPr>
        </p:nvSpPr>
        <p:spPr>
          <a:xfrm>
            <a:off x="1103313" y="467265"/>
            <a:ext cx="4396338" cy="777545"/>
          </a:xfrm>
        </p:spPr>
        <p:txBody>
          <a:bodyPr/>
          <a:lstStyle/>
          <a:p>
            <a:pPr algn="ctr"/>
            <a:r>
              <a:rPr lang="en-US" b="1"/>
              <a:t>DO</a:t>
            </a:r>
          </a:p>
        </p:txBody>
      </p:sp>
      <p:sp>
        <p:nvSpPr>
          <p:cNvPr id="4" name="Content Placeholder 3">
            <a:extLst>
              <a:ext uri="{FF2B5EF4-FFF2-40B4-BE49-F238E27FC236}">
                <a16:creationId xmlns:a16="http://schemas.microsoft.com/office/drawing/2014/main" xmlns="" id="{124E7AF2-73CE-479B-89FB-5586597AA52D}"/>
              </a:ext>
            </a:extLst>
          </p:cNvPr>
          <p:cNvSpPr>
            <a:spLocks noGrp="1"/>
          </p:cNvSpPr>
          <p:nvPr>
            <p:ph sz="half" idx="2"/>
          </p:nvPr>
        </p:nvSpPr>
        <p:spPr>
          <a:xfrm>
            <a:off x="1103312" y="1551317"/>
            <a:ext cx="4396339" cy="3899890"/>
          </a:xfrm>
        </p:spPr>
        <p:txBody>
          <a:bodyPr vert="horz" lIns="91440" tIns="45720" rIns="91440" bIns="45720" rtlCol="0" anchor="t">
            <a:normAutofit/>
          </a:bodyPr>
          <a:lstStyle/>
          <a:p>
            <a:r>
              <a:rPr lang="en-US"/>
              <a:t>Be realistic about the limitations of AI .</a:t>
            </a:r>
          </a:p>
          <a:p>
            <a:r>
              <a:rPr lang="en-US"/>
              <a:t>Include cross functional talent to find feasible and  valuable projects .</a:t>
            </a:r>
          </a:p>
          <a:p>
            <a:r>
              <a:rPr lang="en-US"/>
              <a:t>Go through the iterative process .</a:t>
            </a:r>
          </a:p>
          <a:p>
            <a:r>
              <a:rPr lang="en-US"/>
              <a:t>Work with the AI team to establish timelines , milestone , KPI etc.</a:t>
            </a:r>
          </a:p>
        </p:txBody>
      </p:sp>
      <p:sp>
        <p:nvSpPr>
          <p:cNvPr id="5" name="Text Placeholder 4">
            <a:extLst>
              <a:ext uri="{FF2B5EF4-FFF2-40B4-BE49-F238E27FC236}">
                <a16:creationId xmlns:a16="http://schemas.microsoft.com/office/drawing/2014/main" xmlns="" id="{A65FB917-EF96-438C-9AE0-5369B5E2742B}"/>
              </a:ext>
            </a:extLst>
          </p:cNvPr>
          <p:cNvSpPr>
            <a:spLocks noGrp="1"/>
          </p:cNvSpPr>
          <p:nvPr>
            <p:ph type="body" sz="quarter" idx="3"/>
          </p:nvPr>
        </p:nvSpPr>
        <p:spPr>
          <a:xfrm>
            <a:off x="5654495" y="409755"/>
            <a:ext cx="4396339" cy="835055"/>
          </a:xfrm>
        </p:spPr>
        <p:txBody>
          <a:bodyPr/>
          <a:lstStyle/>
          <a:p>
            <a:pPr algn="ctr"/>
            <a:r>
              <a:rPr lang="en-US" b="1"/>
              <a:t>DONT</a:t>
            </a:r>
          </a:p>
        </p:txBody>
      </p:sp>
      <p:sp>
        <p:nvSpPr>
          <p:cNvPr id="6" name="Content Placeholder 5">
            <a:extLst>
              <a:ext uri="{FF2B5EF4-FFF2-40B4-BE49-F238E27FC236}">
                <a16:creationId xmlns:a16="http://schemas.microsoft.com/office/drawing/2014/main" xmlns="" id="{AEA81BD9-41BA-4FEB-B1DD-49F162383672}"/>
              </a:ext>
            </a:extLst>
          </p:cNvPr>
          <p:cNvSpPr>
            <a:spLocks noGrp="1"/>
          </p:cNvSpPr>
          <p:nvPr>
            <p:ph sz="quarter" idx="4"/>
          </p:nvPr>
        </p:nvSpPr>
        <p:spPr>
          <a:xfrm>
            <a:off x="5654495" y="1551317"/>
            <a:ext cx="4611999" cy="3856757"/>
          </a:xfrm>
        </p:spPr>
        <p:txBody>
          <a:bodyPr vert="horz" lIns="91440" tIns="45720" rIns="91440" bIns="45720" rtlCol="0" anchor="t">
            <a:normAutofit/>
          </a:bodyPr>
          <a:lstStyle/>
          <a:p>
            <a:r>
              <a:rPr lang="en-US"/>
              <a:t>Expect AI can solve everything .</a:t>
            </a:r>
          </a:p>
          <a:p>
            <a:pPr>
              <a:buFont typeface="Wingdings" charset="2"/>
              <a:buChar char="q"/>
            </a:pPr>
            <a:r>
              <a:rPr lang="en-US"/>
              <a:t>Hire ML Engineers and count solely on them to come up with use cases .</a:t>
            </a:r>
          </a:p>
          <a:p>
            <a:pPr>
              <a:buFont typeface="Wingdings" charset="2"/>
              <a:buChar char="q"/>
            </a:pPr>
            <a:r>
              <a:rPr lang="en-US"/>
              <a:t>Expect your project to work for the first time.</a:t>
            </a:r>
          </a:p>
          <a:p>
            <a:pPr>
              <a:buFont typeface="Wingdings" charset="2"/>
              <a:buChar char="q"/>
            </a:pPr>
            <a:r>
              <a:rPr lang="en-US"/>
              <a:t>Expect Traditional planning process to apply without changes.</a:t>
            </a:r>
          </a:p>
          <a:p>
            <a:pPr>
              <a:buFont typeface="Wingdings" charset="2"/>
              <a:buChar char="q"/>
            </a:pPr>
            <a:r>
              <a:rPr lang="en-US"/>
              <a:t>Think you need a super star AI Engineer .</a:t>
            </a:r>
          </a:p>
        </p:txBody>
      </p:sp>
      <p:sp>
        <p:nvSpPr>
          <p:cNvPr id="9" name="TextBox 8">
            <a:extLst>
              <a:ext uri="{FF2B5EF4-FFF2-40B4-BE49-F238E27FC236}">
                <a16:creationId xmlns:a16="http://schemas.microsoft.com/office/drawing/2014/main" xmlns="" id="{E5656E2F-3056-44E8-AA27-A4C05E9EAF21}"/>
              </a:ext>
            </a:extLst>
          </p:cNvPr>
          <p:cNvSpPr txBox="1"/>
          <p:nvPr/>
        </p:nvSpPr>
        <p:spPr>
          <a:xfrm>
            <a:off x="395018" y="5915924"/>
            <a:ext cx="115421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KPI</a:t>
            </a:r>
            <a:r>
              <a:rPr lang="en-US" sz="1600"/>
              <a:t> - key performance indicator is a type of performance measurement. KPIs evaluate the success of an organization or of a particular activity in which it engages.</a:t>
            </a:r>
          </a:p>
        </p:txBody>
      </p:sp>
    </p:spTree>
    <p:extLst>
      <p:ext uri="{BB962C8B-B14F-4D97-AF65-F5344CB8AC3E}">
        <p14:creationId xmlns:p14="http://schemas.microsoft.com/office/powerpoint/2010/main" xmlns="" val="1953188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xmlns="" id="{A4322390-8B58-46BE-88EB-D9FD30C0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xmlns="" id="{BAE29823-D2F9-46EB-A475-1523CC91784E}"/>
              </a:ext>
            </a:extLst>
          </p:cNvPr>
          <p:cNvPicPr>
            <a:picLocks noGrp="1" noChangeAspect="1"/>
          </p:cNvPicPr>
          <p:nvPr>
            <p:ph idx="1"/>
          </p:nvPr>
        </p:nvPicPr>
        <p:blipFill rotWithShape="1">
          <a:blip r:embed="rId6">
            <a:alphaModFix amt="40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119CB55-AEA1-4E22-B82F-85CB38A1040C}"/>
              </a:ext>
            </a:extLst>
          </p:cNvPr>
          <p:cNvSpPr>
            <a:spLocks noGrp="1"/>
          </p:cNvSpPr>
          <p:nvPr>
            <p:ph type="title"/>
          </p:nvPr>
        </p:nvSpPr>
        <p:spPr>
          <a:xfrm>
            <a:off x="1183710" y="1764102"/>
            <a:ext cx="8825658" cy="3329581"/>
          </a:xfrm>
        </p:spPr>
        <p:txBody>
          <a:bodyPr vert="horz" lIns="91440" tIns="45720" rIns="91440" bIns="45720" rtlCol="0" anchor="b">
            <a:normAutofit/>
          </a:bodyPr>
          <a:lstStyle/>
          <a:p>
            <a:pPr algn="ctr">
              <a:lnSpc>
                <a:spcPct val="90000"/>
              </a:lnSpc>
            </a:pPr>
            <a:r>
              <a:rPr lang="en-US" sz="6600">
                <a:solidFill>
                  <a:schemeClr val="tx1"/>
                </a:solidFill>
              </a:rPr>
              <a:t>How to Choose Your First AI Project </a:t>
            </a:r>
            <a:r>
              <a:rPr lang="en-US" sz="6600">
                <a:solidFill>
                  <a:schemeClr val="tx1"/>
                </a:solidFill>
                <a:latin typeface="Calibri"/>
                <a:cs typeface="Calibri"/>
              </a:rPr>
              <a:t>? </a:t>
            </a:r>
            <a:endParaRPr lang="en-US" sz="6600">
              <a:solidFill>
                <a:schemeClr val="tx1"/>
              </a:solidFill>
            </a:endParaRPr>
          </a:p>
          <a:p>
            <a:pPr algn="ctr">
              <a:lnSpc>
                <a:spcPct val="90000"/>
              </a:lnSpc>
            </a:pPr>
            <a:endParaRPr lang="en-US" sz="6600">
              <a:solidFill>
                <a:schemeClr val="tx1"/>
              </a:solidFill>
            </a:endParaRPr>
          </a:p>
        </p:txBody>
      </p:sp>
      <p:sp>
        <p:nvSpPr>
          <p:cNvPr id="23" name="Rectangle 22">
            <a:extLst>
              <a:ext uri="{FF2B5EF4-FFF2-40B4-BE49-F238E27FC236}">
                <a16:creationId xmlns:a16="http://schemas.microsoft.com/office/drawing/2014/main" xmlns="" id="{C885E190-58DD-42DD-A4A8-401E15C92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452780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1" name="Diagram 521">
            <a:extLst>
              <a:ext uri="{FF2B5EF4-FFF2-40B4-BE49-F238E27FC236}">
                <a16:creationId xmlns:a16="http://schemas.microsoft.com/office/drawing/2014/main" xmlns="" id="{D3FDD0A8-9B0D-44F9-BB7A-DFC7FDBF7F04}"/>
              </a:ext>
            </a:extLst>
          </p:cNvPr>
          <p:cNvGraphicFramePr/>
          <p:nvPr>
            <p:extLst>
              <p:ext uri="{D42A27DB-BD31-4B8C-83A1-F6EECF244321}">
                <p14:modId xmlns:p14="http://schemas.microsoft.com/office/powerpoint/2010/main" xmlns="" val="1074665352"/>
              </p:ext>
            </p:extLst>
          </p:nvPr>
        </p:nvGraphicFramePr>
        <p:xfrm>
          <a:off x="-359433" y="191221"/>
          <a:ext cx="12249507" cy="64611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2583871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9">
            <a:extLst>
              <a:ext uri="{FF2B5EF4-FFF2-40B4-BE49-F238E27FC236}">
                <a16:creationId xmlns:a16="http://schemas.microsoft.com/office/drawing/2014/main" xmlns="" id="{A4322390-8B58-46BE-88EB-D9FD30C08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indoor, sitting, wall&#10;&#10;Description generated with very high confidence">
            <a:extLst>
              <a:ext uri="{FF2B5EF4-FFF2-40B4-BE49-F238E27FC236}">
                <a16:creationId xmlns:a16="http://schemas.microsoft.com/office/drawing/2014/main" xmlns="" id="{0A15D5CE-E2BA-42DA-8FD6-6D0C96AEBF32}"/>
              </a:ext>
            </a:extLst>
          </p:cNvPr>
          <p:cNvPicPr>
            <a:picLocks noChangeAspect="1"/>
          </p:cNvPicPr>
          <p:nvPr/>
        </p:nvPicPr>
        <p:blipFill rotWithShape="1">
          <a:blip r:embed="rId2">
            <a:alphaModFix amt="40000"/>
          </a:blip>
          <a:srcRect t="25743"/>
          <a:stretch/>
        </p:blipFill>
        <p:spPr>
          <a:xfrm>
            <a:off x="20" y="10"/>
            <a:ext cx="12191980" cy="6857990"/>
          </a:xfrm>
          <a:prstGeom prst="rect">
            <a:avLst/>
          </a:prstGeom>
        </p:spPr>
      </p:pic>
      <p:sp>
        <p:nvSpPr>
          <p:cNvPr id="2" name="Title 1"/>
          <p:cNvSpPr>
            <a:spLocks noGrp="1"/>
          </p:cNvSpPr>
          <p:nvPr>
            <p:ph type="ctrTitle"/>
          </p:nvPr>
        </p:nvSpPr>
        <p:spPr>
          <a:xfrm>
            <a:off x="1154955" y="1447800"/>
            <a:ext cx="8825658" cy="3329581"/>
          </a:xfrm>
        </p:spPr>
        <p:txBody>
          <a:bodyPr>
            <a:normAutofit/>
          </a:bodyPr>
          <a:lstStyle/>
          <a:p>
            <a:r>
              <a:rPr lang="en-US">
                <a:solidFill>
                  <a:schemeClr val="tx1"/>
                </a:solidFill>
              </a:rPr>
              <a:t>CASE STUDY:</a:t>
            </a:r>
          </a:p>
        </p:txBody>
      </p:sp>
      <p:sp>
        <p:nvSpPr>
          <p:cNvPr id="3" name="Subtitle 2"/>
          <p:cNvSpPr>
            <a:spLocks noGrp="1"/>
          </p:cNvSpPr>
          <p:nvPr>
            <p:ph type="subTitle" idx="1"/>
          </p:nvPr>
        </p:nvSpPr>
        <p:spPr>
          <a:xfrm>
            <a:off x="1154955" y="4777380"/>
            <a:ext cx="8825658" cy="861420"/>
          </a:xfrm>
        </p:spPr>
        <p:txBody>
          <a:bodyPr>
            <a:normAutofit/>
          </a:bodyPr>
          <a:lstStyle/>
          <a:p>
            <a:r>
              <a:rPr lang="en-US" b="1">
                <a:solidFill>
                  <a:schemeClr val="tx1"/>
                </a:solidFill>
              </a:rPr>
              <a:t>SMART SPEAKER             </a:t>
            </a:r>
          </a:p>
        </p:txBody>
      </p:sp>
      <p:sp>
        <p:nvSpPr>
          <p:cNvPr id="35" name="Rectangle 21">
            <a:extLst>
              <a:ext uri="{FF2B5EF4-FFF2-40B4-BE49-F238E27FC236}">
                <a16:creationId xmlns:a16="http://schemas.microsoft.com/office/drawing/2014/main" xmlns="" id="{C885E190-58DD-42DD-A4A8-401E15C92A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29973436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4" name="Picture 66">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65" name="Picture 68">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66" name="Oval 70">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68" name="Picture 72">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70" name="Picture 74">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72" name="Rectangle 76">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0" name="Picture 31">
            <a:extLst>
              <a:ext uri="{FF2B5EF4-FFF2-40B4-BE49-F238E27FC236}">
                <a16:creationId xmlns:a16="http://schemas.microsoft.com/office/drawing/2014/main" xmlns="" id="{C3333B40-5D6F-4D8C-910F-BAAC49AF8E50}"/>
              </a:ext>
            </a:extLst>
          </p:cNvPr>
          <p:cNvPicPr>
            <a:picLocks noChangeAspect="1"/>
          </p:cNvPicPr>
          <p:nvPr/>
        </p:nvPicPr>
        <p:blipFill rotWithShape="1">
          <a:blip r:embed="rId7"/>
          <a:srcRect r="2861" b="2"/>
          <a:stretch/>
        </p:blipFill>
        <p:spPr>
          <a:xfrm>
            <a:off x="1" y="-5"/>
            <a:ext cx="12191695" cy="5020241"/>
          </a:xfrm>
          <a:custGeom>
            <a:avLst/>
            <a:gdLst>
              <a:gd name="connsiteX0" fmla="*/ 0 w 12191695"/>
              <a:gd name="connsiteY0" fmla="*/ 0 h 5020241"/>
              <a:gd name="connsiteX1" fmla="*/ 12191695 w 12191695"/>
              <a:gd name="connsiteY1" fmla="*/ 0 h 5020241"/>
              <a:gd name="connsiteX2" fmla="*/ 12191695 w 12191695"/>
              <a:gd name="connsiteY2" fmla="*/ 4057991 h 5020241"/>
              <a:gd name="connsiteX3" fmla="*/ 11914945 w 12191695"/>
              <a:gd name="connsiteY3" fmla="*/ 4110187 h 5020241"/>
              <a:gd name="connsiteX4" fmla="*/ 11639412 w 12191695"/>
              <a:gd name="connsiteY4" fmla="*/ 4159931 h 5020241"/>
              <a:gd name="connsiteX5" fmla="*/ 11362661 w 12191695"/>
              <a:gd name="connsiteY5" fmla="*/ 4208624 h 5020241"/>
              <a:gd name="connsiteX6" fmla="*/ 11084690 w 12191695"/>
              <a:gd name="connsiteY6" fmla="*/ 4250310 h 5020241"/>
              <a:gd name="connsiteX7" fmla="*/ 10807939 w 12191695"/>
              <a:gd name="connsiteY7" fmla="*/ 4292347 h 5020241"/>
              <a:gd name="connsiteX8" fmla="*/ 10529968 w 12191695"/>
              <a:gd name="connsiteY8" fmla="*/ 4331582 h 5020241"/>
              <a:gd name="connsiteX9" fmla="*/ 10255655 w 12191695"/>
              <a:gd name="connsiteY9" fmla="*/ 4365211 h 5020241"/>
              <a:gd name="connsiteX10" fmla="*/ 9977684 w 12191695"/>
              <a:gd name="connsiteY10" fmla="*/ 4397089 h 5020241"/>
              <a:gd name="connsiteX11" fmla="*/ 9700933 w 12191695"/>
              <a:gd name="connsiteY11" fmla="*/ 4426165 h 5020241"/>
              <a:gd name="connsiteX12" fmla="*/ 9429058 w 12191695"/>
              <a:gd name="connsiteY12" fmla="*/ 4451387 h 5020241"/>
              <a:gd name="connsiteX13" fmla="*/ 9153526 w 12191695"/>
              <a:gd name="connsiteY13" fmla="*/ 4476609 h 5020241"/>
              <a:gd name="connsiteX14" fmla="*/ 8881651 w 12191695"/>
              <a:gd name="connsiteY14" fmla="*/ 4497628 h 5020241"/>
              <a:gd name="connsiteX15" fmla="*/ 8609776 w 12191695"/>
              <a:gd name="connsiteY15" fmla="*/ 4514092 h 5020241"/>
              <a:gd name="connsiteX16" fmla="*/ 8339121 w 12191695"/>
              <a:gd name="connsiteY16" fmla="*/ 4531258 h 5020241"/>
              <a:gd name="connsiteX17" fmla="*/ 8070903 w 12191695"/>
              <a:gd name="connsiteY17" fmla="*/ 4545620 h 5020241"/>
              <a:gd name="connsiteX18" fmla="*/ 7805124 w 12191695"/>
              <a:gd name="connsiteY18" fmla="*/ 4555779 h 5020241"/>
              <a:gd name="connsiteX19" fmla="*/ 7539345 w 12191695"/>
              <a:gd name="connsiteY19" fmla="*/ 4564537 h 5020241"/>
              <a:gd name="connsiteX20" fmla="*/ 7276005 w 12191695"/>
              <a:gd name="connsiteY20" fmla="*/ 4572944 h 5020241"/>
              <a:gd name="connsiteX21" fmla="*/ 7016322 w 12191695"/>
              <a:gd name="connsiteY21" fmla="*/ 4576798 h 5020241"/>
              <a:gd name="connsiteX22" fmla="*/ 6756639 w 12191695"/>
              <a:gd name="connsiteY22" fmla="*/ 4581001 h 5020241"/>
              <a:gd name="connsiteX23" fmla="*/ 6500613 w 12191695"/>
              <a:gd name="connsiteY23" fmla="*/ 4583103 h 5020241"/>
              <a:gd name="connsiteX24" fmla="*/ 6247026 w 12191695"/>
              <a:gd name="connsiteY24" fmla="*/ 4581001 h 5020241"/>
              <a:gd name="connsiteX25" fmla="*/ 5995877 w 12191695"/>
              <a:gd name="connsiteY25" fmla="*/ 4581001 h 5020241"/>
              <a:gd name="connsiteX26" fmla="*/ 5747167 w 12191695"/>
              <a:gd name="connsiteY26" fmla="*/ 4576798 h 5020241"/>
              <a:gd name="connsiteX27" fmla="*/ 5503333 w 12191695"/>
              <a:gd name="connsiteY27" fmla="*/ 4570492 h 5020241"/>
              <a:gd name="connsiteX28" fmla="*/ 5261938 w 12191695"/>
              <a:gd name="connsiteY28" fmla="*/ 4564537 h 5020241"/>
              <a:gd name="connsiteX29" fmla="*/ 5025418 w 12191695"/>
              <a:gd name="connsiteY29" fmla="*/ 4557881 h 5020241"/>
              <a:gd name="connsiteX30" fmla="*/ 4790118 w 12191695"/>
              <a:gd name="connsiteY30" fmla="*/ 4547722 h 5020241"/>
              <a:gd name="connsiteX31" fmla="*/ 4558477 w 12191695"/>
              <a:gd name="connsiteY31" fmla="*/ 4536862 h 5020241"/>
              <a:gd name="connsiteX32" fmla="*/ 4331710 w 12191695"/>
              <a:gd name="connsiteY32" fmla="*/ 4527054 h 5020241"/>
              <a:gd name="connsiteX33" fmla="*/ 3889152 w 12191695"/>
              <a:gd name="connsiteY33" fmla="*/ 4499379 h 5020241"/>
              <a:gd name="connsiteX34" fmla="*/ 3464881 w 12191695"/>
              <a:gd name="connsiteY34" fmla="*/ 4469954 h 5020241"/>
              <a:gd name="connsiteX35" fmla="*/ 3057678 w 12191695"/>
              <a:gd name="connsiteY35" fmla="*/ 4439126 h 5020241"/>
              <a:gd name="connsiteX36" fmla="*/ 2672421 w 12191695"/>
              <a:gd name="connsiteY36" fmla="*/ 4405147 h 5020241"/>
              <a:gd name="connsiteX37" fmla="*/ 2304232 w 12191695"/>
              <a:gd name="connsiteY37" fmla="*/ 4369765 h 5020241"/>
              <a:gd name="connsiteX38" fmla="*/ 1962864 w 12191695"/>
              <a:gd name="connsiteY38" fmla="*/ 4331582 h 5020241"/>
              <a:gd name="connsiteX39" fmla="*/ 1642223 w 12191695"/>
              <a:gd name="connsiteY39" fmla="*/ 4294099 h 5020241"/>
              <a:gd name="connsiteX40" fmla="*/ 1347183 w 12191695"/>
              <a:gd name="connsiteY40" fmla="*/ 4256616 h 5020241"/>
              <a:gd name="connsiteX41" fmla="*/ 1076528 w 12191695"/>
              <a:gd name="connsiteY41" fmla="*/ 4221235 h 5020241"/>
              <a:gd name="connsiteX42" fmla="*/ 836351 w 12191695"/>
              <a:gd name="connsiteY42" fmla="*/ 4187605 h 5020241"/>
              <a:gd name="connsiteX43" fmla="*/ 619339 w 12191695"/>
              <a:gd name="connsiteY43" fmla="*/ 4155727 h 5020241"/>
              <a:gd name="connsiteX44" fmla="*/ 436464 w 12191695"/>
              <a:gd name="connsiteY44" fmla="*/ 4129104 h 5020241"/>
              <a:gd name="connsiteX45" fmla="*/ 282848 w 12191695"/>
              <a:gd name="connsiteY45" fmla="*/ 4103881 h 5020241"/>
              <a:gd name="connsiteX46" fmla="*/ 71932 w 12191695"/>
              <a:gd name="connsiteY46" fmla="*/ 4067800 h 5020241"/>
              <a:gd name="connsiteX47" fmla="*/ 1 w 12191695"/>
              <a:gd name="connsiteY47" fmla="*/ 4055539 h 5020241"/>
              <a:gd name="connsiteX48" fmla="*/ 1 w 12191695"/>
              <a:gd name="connsiteY48" fmla="*/ 5020241 h 5020241"/>
              <a:gd name="connsiteX49" fmla="*/ 0 w 12191695"/>
              <a:gd name="connsiteY49" fmla="*/ 5020241 h 502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74" name="Freeform 16">
            <a:extLst>
              <a:ext uri="{FF2B5EF4-FFF2-40B4-BE49-F238E27FC236}">
                <a16:creationId xmlns:a16="http://schemas.microsoft.com/office/drawing/2014/main" xmlns="" id="{E4F17063-EDA4-417B-946F-BA357F3B39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76" name="Freeform: Shape 80">
            <a:extLst>
              <a:ext uri="{FF2B5EF4-FFF2-40B4-BE49-F238E27FC236}">
                <a16:creationId xmlns:a16="http://schemas.microsoft.com/office/drawing/2014/main" xmlns="" id="{D36F3EEA-55D4-4677-80E7-92D00B8F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EB33082-D240-48F3-9C3F-8DC29DEF4F20}"/>
              </a:ext>
            </a:extLst>
          </p:cNvPr>
          <p:cNvSpPr>
            <a:spLocks noGrp="1"/>
          </p:cNvSpPr>
          <p:nvPr>
            <p:ph type="title"/>
          </p:nvPr>
        </p:nvSpPr>
        <p:spPr>
          <a:xfrm>
            <a:off x="636916" y="4854346"/>
            <a:ext cx="10407602" cy="868026"/>
          </a:xfrm>
        </p:spPr>
        <p:txBody>
          <a:bodyPr vert="horz" lIns="91440" tIns="45720" rIns="91440" bIns="45720" rtlCol="0" anchor="b">
            <a:normAutofit/>
          </a:bodyPr>
          <a:lstStyle/>
          <a:p>
            <a:pPr>
              <a:lnSpc>
                <a:spcPct val="90000"/>
              </a:lnSpc>
            </a:pPr>
            <a:r>
              <a:rPr lang="en-US" sz="3700">
                <a:solidFill>
                  <a:srgbClr val="EBEBEB"/>
                </a:solidFill>
              </a:rPr>
              <a:t>SURVEY OF MAJOR AI APPLICATIONS AREA : </a:t>
            </a:r>
          </a:p>
        </p:txBody>
      </p:sp>
    </p:spTree>
    <p:extLst>
      <p:ext uri="{BB962C8B-B14F-4D97-AF65-F5344CB8AC3E}">
        <p14:creationId xmlns:p14="http://schemas.microsoft.com/office/powerpoint/2010/main" xmlns="" val="416741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C9D248-A1C6-4B33-9B32-5A8CD034332D}"/>
              </a:ext>
            </a:extLst>
          </p:cNvPr>
          <p:cNvSpPr>
            <a:spLocks noGrp="1"/>
          </p:cNvSpPr>
          <p:nvPr>
            <p:ph type="title"/>
          </p:nvPr>
        </p:nvSpPr>
        <p:spPr/>
        <p:txBody>
          <a:bodyPr/>
          <a:lstStyle/>
          <a:p>
            <a:r>
              <a:rPr lang="en-US" sz="4800" b="1"/>
              <a:t>COMPUTER</a:t>
            </a:r>
            <a:r>
              <a:rPr lang="en-US" b="1"/>
              <a:t> </a:t>
            </a:r>
            <a:r>
              <a:rPr lang="en-US" sz="4800" b="1"/>
              <a:t>VISION</a:t>
            </a:r>
            <a:r>
              <a:rPr lang="en-US" b="1"/>
              <a:t> :</a:t>
            </a:r>
          </a:p>
        </p:txBody>
      </p:sp>
      <p:sp>
        <p:nvSpPr>
          <p:cNvPr id="3" name="Content Placeholder 2">
            <a:extLst>
              <a:ext uri="{FF2B5EF4-FFF2-40B4-BE49-F238E27FC236}">
                <a16:creationId xmlns:a16="http://schemas.microsoft.com/office/drawing/2014/main" xmlns="" id="{14E6A86C-FCA0-474F-A0A2-D3374955C1ED}"/>
              </a:ext>
            </a:extLst>
          </p:cNvPr>
          <p:cNvSpPr>
            <a:spLocks noGrp="1"/>
          </p:cNvSpPr>
          <p:nvPr>
            <p:ph idx="1"/>
          </p:nvPr>
        </p:nvSpPr>
        <p:spPr/>
        <p:txBody>
          <a:bodyPr vert="horz" lIns="91440" tIns="45720" rIns="91440" bIns="45720" rtlCol="0" anchor="t">
            <a:normAutofit/>
          </a:bodyPr>
          <a:lstStyle/>
          <a:p>
            <a:pPr>
              <a:buFont typeface="Wingdings" charset="2"/>
              <a:buChar char="Ø"/>
            </a:pPr>
            <a:r>
              <a:rPr lang="en-US"/>
              <a:t>IMAGE CLASSIFICATION / OBJECT RECOGNITION -</a:t>
            </a:r>
          </a:p>
          <a:p>
            <a:pPr>
              <a:buFont typeface="Wingdings" charset="2"/>
              <a:buChar char="Ø"/>
            </a:pPr>
            <a:endParaRPr lang="en-US"/>
          </a:p>
          <a:p>
            <a:pPr>
              <a:buFont typeface="Wingdings" charset="2"/>
              <a:buChar char="Ø"/>
            </a:pPr>
            <a:r>
              <a:rPr lang="en-US"/>
              <a:t>OBJECT DETECTION  -</a:t>
            </a:r>
          </a:p>
          <a:p>
            <a:pPr>
              <a:buFont typeface="Wingdings" charset="2"/>
              <a:buChar char="Ø"/>
            </a:pPr>
            <a:endParaRPr lang="en-US"/>
          </a:p>
          <a:p>
            <a:pPr>
              <a:buFont typeface="Wingdings" charset="2"/>
              <a:buChar char="Ø"/>
            </a:pPr>
            <a:endParaRPr lang="en-US"/>
          </a:p>
          <a:p>
            <a:pPr>
              <a:buFont typeface="Wingdings" charset="2"/>
              <a:buChar char="Ø"/>
            </a:pPr>
            <a:endParaRPr lang="en-US"/>
          </a:p>
          <a:p>
            <a:pPr>
              <a:buFont typeface="Wingdings" charset="2"/>
              <a:buChar char="Ø"/>
            </a:pPr>
            <a:r>
              <a:rPr lang="en-US"/>
              <a:t>IMAGE SEGMENTATION - </a:t>
            </a:r>
          </a:p>
          <a:p>
            <a:pPr>
              <a:buFont typeface="Wingdings" charset="2"/>
              <a:buChar char="Ø"/>
            </a:pPr>
            <a:endParaRPr lang="en-US"/>
          </a:p>
          <a:p>
            <a:pPr>
              <a:buFont typeface="Wingdings" charset="2"/>
              <a:buChar char="Ø"/>
            </a:pPr>
            <a:r>
              <a:rPr lang="en-US"/>
              <a:t>TRACKING -</a:t>
            </a:r>
          </a:p>
          <a:p>
            <a:pPr>
              <a:buFont typeface="Wingdings" charset="2"/>
              <a:buChar char="Ø"/>
            </a:pPr>
            <a:endParaRPr lang="en-US"/>
          </a:p>
        </p:txBody>
      </p:sp>
      <p:pic>
        <p:nvPicPr>
          <p:cNvPr id="6" name="Picture 6" descr="A panda bear sitting next to a dog&#10;&#10;Description generated with very high confidence">
            <a:extLst>
              <a:ext uri="{FF2B5EF4-FFF2-40B4-BE49-F238E27FC236}">
                <a16:creationId xmlns:a16="http://schemas.microsoft.com/office/drawing/2014/main" xmlns="" id="{90FAFA85-D0C8-4307-B604-E2D0A8A65682}"/>
              </a:ext>
            </a:extLst>
          </p:cNvPr>
          <p:cNvPicPr>
            <a:picLocks noChangeAspect="1"/>
          </p:cNvPicPr>
          <p:nvPr/>
        </p:nvPicPr>
        <p:blipFill>
          <a:blip r:embed="rId2"/>
          <a:stretch>
            <a:fillRect/>
          </a:stretch>
        </p:blipFill>
        <p:spPr>
          <a:xfrm>
            <a:off x="7944928" y="1381651"/>
            <a:ext cx="2110597" cy="1549907"/>
          </a:xfrm>
          <a:prstGeom prst="rect">
            <a:avLst/>
          </a:prstGeom>
        </p:spPr>
      </p:pic>
      <p:sp>
        <p:nvSpPr>
          <p:cNvPr id="8" name="TextBox 7">
            <a:extLst>
              <a:ext uri="{FF2B5EF4-FFF2-40B4-BE49-F238E27FC236}">
                <a16:creationId xmlns:a16="http://schemas.microsoft.com/office/drawing/2014/main" xmlns="" id="{6F19AB75-8948-445F-8278-C81D0816C3BF}"/>
              </a:ext>
            </a:extLst>
          </p:cNvPr>
          <p:cNvSpPr txBox="1"/>
          <p:nvPr/>
        </p:nvSpPr>
        <p:spPr>
          <a:xfrm>
            <a:off x="7743645" y="29991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Panda</a:t>
            </a:r>
          </a:p>
        </p:txBody>
      </p:sp>
      <p:pic>
        <p:nvPicPr>
          <p:cNvPr id="9" name="Picture 9" descr="A screen shot of a cat&#10;&#10;Description generated with very high confidence">
            <a:extLst>
              <a:ext uri="{FF2B5EF4-FFF2-40B4-BE49-F238E27FC236}">
                <a16:creationId xmlns:a16="http://schemas.microsoft.com/office/drawing/2014/main" xmlns="" id="{380B473B-2B70-4F0E-AD5C-BC127B4A11E7}"/>
              </a:ext>
            </a:extLst>
          </p:cNvPr>
          <p:cNvPicPr>
            <a:picLocks noChangeAspect="1"/>
          </p:cNvPicPr>
          <p:nvPr/>
        </p:nvPicPr>
        <p:blipFill rotWithShape="1">
          <a:blip r:embed="rId3"/>
          <a:srcRect t="1739" r="50492" b="2609"/>
          <a:stretch/>
        </p:blipFill>
        <p:spPr>
          <a:xfrm>
            <a:off x="4451230" y="2716790"/>
            <a:ext cx="2053308" cy="1381434"/>
          </a:xfrm>
          <a:prstGeom prst="rect">
            <a:avLst/>
          </a:prstGeom>
        </p:spPr>
      </p:pic>
      <p:pic>
        <p:nvPicPr>
          <p:cNvPr id="11" name="Picture 11">
            <a:extLst>
              <a:ext uri="{FF2B5EF4-FFF2-40B4-BE49-F238E27FC236}">
                <a16:creationId xmlns:a16="http://schemas.microsoft.com/office/drawing/2014/main" xmlns="" id="{0BE064DD-2DD0-4FC6-91F5-89A949ED8D08}"/>
              </a:ext>
            </a:extLst>
          </p:cNvPr>
          <p:cNvPicPr>
            <a:picLocks noChangeAspect="1"/>
          </p:cNvPicPr>
          <p:nvPr/>
        </p:nvPicPr>
        <p:blipFill>
          <a:blip r:embed="rId4"/>
          <a:stretch>
            <a:fillRect/>
          </a:stretch>
        </p:blipFill>
        <p:spPr>
          <a:xfrm>
            <a:off x="7067909" y="3980028"/>
            <a:ext cx="2599427" cy="15433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3" descr="A close up of a road&#10;&#10;Description generated with high confidence">
            <a:extLst>
              <a:ext uri="{FF2B5EF4-FFF2-40B4-BE49-F238E27FC236}">
                <a16:creationId xmlns:a16="http://schemas.microsoft.com/office/drawing/2014/main" xmlns="" id="{DB76156A-4CA2-41A3-B056-01C6F54CF4AA}"/>
              </a:ext>
            </a:extLst>
          </p:cNvPr>
          <p:cNvPicPr>
            <a:picLocks noChangeAspect="1"/>
          </p:cNvPicPr>
          <p:nvPr/>
        </p:nvPicPr>
        <p:blipFill rotWithShape="1">
          <a:blip r:embed="rId5"/>
          <a:srcRect t="12500" r="334" b="12500"/>
          <a:stretch/>
        </p:blipFill>
        <p:spPr>
          <a:xfrm>
            <a:off x="3099758" y="5261393"/>
            <a:ext cx="2475252" cy="1399277"/>
          </a:xfrm>
          <a:prstGeom prst="rect">
            <a:avLst/>
          </a:prstGeom>
        </p:spPr>
      </p:pic>
    </p:spTree>
    <p:extLst>
      <p:ext uri="{BB962C8B-B14F-4D97-AF65-F5344CB8AC3E}">
        <p14:creationId xmlns:p14="http://schemas.microsoft.com/office/powerpoint/2010/main" xmlns="" val="3329027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B61EF4-9A7E-47F0-AA8B-6E037E43B40D}"/>
              </a:ext>
            </a:extLst>
          </p:cNvPr>
          <p:cNvSpPr>
            <a:spLocks noGrp="1"/>
          </p:cNvSpPr>
          <p:nvPr>
            <p:ph type="title"/>
          </p:nvPr>
        </p:nvSpPr>
        <p:spPr/>
        <p:txBody>
          <a:bodyPr/>
          <a:lstStyle/>
          <a:p>
            <a:r>
              <a:rPr lang="en-US" b="1"/>
              <a:t>NATURAL LANGAGE PROCESSING :</a:t>
            </a:r>
          </a:p>
        </p:txBody>
      </p:sp>
      <p:sp>
        <p:nvSpPr>
          <p:cNvPr id="3" name="Content Placeholder 2">
            <a:extLst>
              <a:ext uri="{FF2B5EF4-FFF2-40B4-BE49-F238E27FC236}">
                <a16:creationId xmlns:a16="http://schemas.microsoft.com/office/drawing/2014/main" xmlns="" id="{0E13ABAC-1672-42B9-B1F2-EB133F5681A4}"/>
              </a:ext>
            </a:extLst>
          </p:cNvPr>
          <p:cNvSpPr>
            <a:spLocks noGrp="1"/>
          </p:cNvSpPr>
          <p:nvPr>
            <p:ph idx="1"/>
          </p:nvPr>
        </p:nvSpPr>
        <p:spPr>
          <a:xfrm>
            <a:off x="643237" y="1736616"/>
            <a:ext cx="10772465" cy="4741820"/>
          </a:xfrm>
        </p:spPr>
        <p:txBody>
          <a:bodyPr vert="horz" lIns="91440" tIns="45720" rIns="91440" bIns="45720" rtlCol="0" anchor="t">
            <a:normAutofit/>
          </a:bodyPr>
          <a:lstStyle/>
          <a:p>
            <a:pPr>
              <a:buFont typeface="Wingdings" charset="2"/>
              <a:buChar char="Ø"/>
            </a:pPr>
            <a:r>
              <a:rPr lang="en-US"/>
              <a:t>Text Classification -</a:t>
            </a:r>
          </a:p>
          <a:p>
            <a:pPr>
              <a:buFont typeface="Wingdings" charset="2"/>
              <a:buChar char="Ø"/>
            </a:pPr>
            <a:endParaRPr lang="en-US"/>
          </a:p>
          <a:p>
            <a:pPr>
              <a:buFont typeface="Wingdings" charset="2"/>
              <a:buChar char="Ø"/>
            </a:pPr>
            <a:endParaRPr lang="en-US"/>
          </a:p>
          <a:p>
            <a:pPr>
              <a:buFont typeface="Wingdings" charset="2"/>
              <a:buChar char="Ø"/>
            </a:pPr>
            <a:endParaRPr lang="en-US"/>
          </a:p>
          <a:p>
            <a:pPr>
              <a:buFont typeface="Wingdings" charset="2"/>
              <a:buChar char="Ø"/>
            </a:pPr>
            <a:r>
              <a:rPr lang="en-US"/>
              <a:t>Information Retrieval – web search</a:t>
            </a:r>
          </a:p>
          <a:p>
            <a:pPr>
              <a:buFont typeface="Wingdings" charset="2"/>
              <a:buChar char="Ø"/>
            </a:pPr>
            <a:endParaRPr lang="en-US"/>
          </a:p>
          <a:p>
            <a:pPr>
              <a:buFont typeface="Wingdings" charset="2"/>
              <a:buChar char="Ø"/>
            </a:pPr>
            <a:r>
              <a:rPr lang="en-US"/>
              <a:t>Name Entity Recognition - </a:t>
            </a:r>
            <a:r>
              <a:rPr lang="en-US">
                <a:solidFill>
                  <a:schemeClr val="accent3">
                    <a:lumMod val="60000"/>
                    <a:lumOff val="40000"/>
                  </a:schemeClr>
                </a:solidFill>
              </a:rPr>
              <a:t> Pakistan</a:t>
            </a:r>
            <a:r>
              <a:rPr lang="en-US"/>
              <a:t> has a friendly relationship with </a:t>
            </a:r>
            <a:r>
              <a:rPr lang="en-US">
                <a:solidFill>
                  <a:schemeClr val="accent3">
                    <a:lumMod val="60000"/>
                    <a:lumOff val="40000"/>
                  </a:schemeClr>
                </a:solidFill>
              </a:rPr>
              <a:t>China</a:t>
            </a:r>
            <a:r>
              <a:rPr lang="en-US"/>
              <a:t> </a:t>
            </a:r>
          </a:p>
          <a:p>
            <a:pPr>
              <a:buFont typeface="Wingdings" charset="2"/>
              <a:buChar char="Ø"/>
            </a:pPr>
            <a:endParaRPr lang="en-US"/>
          </a:p>
          <a:p>
            <a:pPr>
              <a:buFont typeface="Wingdings" charset="2"/>
              <a:buChar char="Ø"/>
            </a:pPr>
            <a:r>
              <a:rPr lang="en-US"/>
              <a:t>Machine Translation - </a:t>
            </a:r>
            <a:r>
              <a:rPr lang="en-US">
                <a:cs typeface="Times New Roman"/>
              </a:rPr>
              <a:t>   </a:t>
            </a:r>
            <a:r>
              <a:rPr lang="ur" sz="2400">
                <a:cs typeface="Times New Roman"/>
              </a:rPr>
              <a:t>اسلامی جمہوریہ پاكِستان</a:t>
            </a:r>
            <a:r>
              <a:rPr lang="ur">
                <a:cs typeface="Times New Roman"/>
              </a:rPr>
              <a:t>‎</a:t>
            </a:r>
            <a:r>
              <a:rPr lang="en-US"/>
              <a:t>    ------ (input)</a:t>
            </a:r>
          </a:p>
          <a:p>
            <a:pPr marL="0" indent="0">
              <a:buNone/>
            </a:pPr>
            <a:r>
              <a:rPr lang="en-US"/>
              <a:t>                                       </a:t>
            </a:r>
            <a:r>
              <a:rPr lang="en-US">
                <a:solidFill>
                  <a:srgbClr val="FFFFFF"/>
                </a:solidFill>
              </a:rPr>
              <a:t>       </a:t>
            </a:r>
            <a:r>
              <a:rPr lang="en-US" b="1">
                <a:solidFill>
                  <a:schemeClr val="accent3">
                    <a:lumMod val="60000"/>
                    <a:lumOff val="40000"/>
                  </a:schemeClr>
                </a:solidFill>
              </a:rPr>
              <a:t>Islamic Republic of Pakistan     </a:t>
            </a:r>
            <a:r>
              <a:rPr lang="en-US"/>
              <a:t>------ (output)</a:t>
            </a:r>
          </a:p>
        </p:txBody>
      </p:sp>
      <p:sp>
        <p:nvSpPr>
          <p:cNvPr id="6" name="Rectangle 5">
            <a:extLst>
              <a:ext uri="{FF2B5EF4-FFF2-40B4-BE49-F238E27FC236}">
                <a16:creationId xmlns:a16="http://schemas.microsoft.com/office/drawing/2014/main" xmlns="" id="{5B7E970F-3741-4B90-B2EE-AAEEB2CB6B2B}"/>
              </a:ext>
            </a:extLst>
          </p:cNvPr>
          <p:cNvSpPr/>
          <p:nvPr/>
        </p:nvSpPr>
        <p:spPr>
          <a:xfrm>
            <a:off x="4474234" y="1562819"/>
            <a:ext cx="1107055" cy="159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Article</a:t>
            </a:r>
          </a:p>
        </p:txBody>
      </p:sp>
      <p:cxnSp>
        <p:nvCxnSpPr>
          <p:cNvPr id="7" name="Straight Arrow Connector 6">
            <a:extLst>
              <a:ext uri="{FF2B5EF4-FFF2-40B4-BE49-F238E27FC236}">
                <a16:creationId xmlns:a16="http://schemas.microsoft.com/office/drawing/2014/main" xmlns="" id="{3482F267-C864-4FD3-8D86-03B6E3A17235}"/>
              </a:ext>
            </a:extLst>
          </p:cNvPr>
          <p:cNvCxnSpPr/>
          <p:nvPr/>
        </p:nvCxnSpPr>
        <p:spPr>
          <a:xfrm flipH="1" flipV="1">
            <a:off x="5609148" y="2352674"/>
            <a:ext cx="934527" cy="14378"/>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8" name="Straight Arrow Connector 7">
            <a:extLst>
              <a:ext uri="{FF2B5EF4-FFF2-40B4-BE49-F238E27FC236}">
                <a16:creationId xmlns:a16="http://schemas.microsoft.com/office/drawing/2014/main" xmlns="" id="{A00A2BF7-2C45-426F-B525-9724D2F1380B}"/>
              </a:ext>
            </a:extLst>
          </p:cNvPr>
          <p:cNvCxnSpPr>
            <a:cxnSpLocks/>
          </p:cNvCxnSpPr>
          <p:nvPr/>
        </p:nvCxnSpPr>
        <p:spPr>
          <a:xfrm flipH="1">
            <a:off x="6543674" y="1878222"/>
            <a:ext cx="14378" cy="1107055"/>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xmlns="" id="{A92D7338-4040-4D75-A937-195BCB869CB5}"/>
              </a:ext>
            </a:extLst>
          </p:cNvPr>
          <p:cNvCxnSpPr>
            <a:cxnSpLocks/>
          </p:cNvCxnSpPr>
          <p:nvPr/>
        </p:nvCxnSpPr>
        <p:spPr>
          <a:xfrm flipH="1" flipV="1">
            <a:off x="6558054" y="2352674"/>
            <a:ext cx="934527" cy="14378"/>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10" name="Straight Arrow Connector 9">
            <a:extLst>
              <a:ext uri="{FF2B5EF4-FFF2-40B4-BE49-F238E27FC236}">
                <a16:creationId xmlns:a16="http://schemas.microsoft.com/office/drawing/2014/main" xmlns="" id="{CC100891-11C2-4953-9F81-2D9D367844F8}"/>
              </a:ext>
            </a:extLst>
          </p:cNvPr>
          <p:cNvCxnSpPr>
            <a:cxnSpLocks/>
          </p:cNvCxnSpPr>
          <p:nvPr/>
        </p:nvCxnSpPr>
        <p:spPr>
          <a:xfrm flipH="1" flipV="1">
            <a:off x="6558053" y="2985277"/>
            <a:ext cx="934527" cy="14378"/>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xmlns="" id="{7A7D0363-EA07-4C94-B928-1D9209201EFB}"/>
              </a:ext>
            </a:extLst>
          </p:cNvPr>
          <p:cNvCxnSpPr>
            <a:cxnSpLocks/>
          </p:cNvCxnSpPr>
          <p:nvPr/>
        </p:nvCxnSpPr>
        <p:spPr>
          <a:xfrm flipH="1" flipV="1">
            <a:off x="6543676" y="1863844"/>
            <a:ext cx="934527" cy="14378"/>
          </a:xfrm>
          <a:prstGeom prst="straightConnector1">
            <a:avLst/>
          </a:prstGeom>
        </p:spPr>
        <p:style>
          <a:lnRef idx="3">
            <a:schemeClr val="accent3"/>
          </a:lnRef>
          <a:fillRef idx="0">
            <a:schemeClr val="accent3"/>
          </a:fillRef>
          <a:effectRef idx="2">
            <a:schemeClr val="accent3"/>
          </a:effectRef>
          <a:fontRef idx="minor">
            <a:schemeClr val="tx1"/>
          </a:fontRef>
        </p:style>
      </p:cxnSp>
      <p:sp>
        <p:nvSpPr>
          <p:cNvPr id="12" name="TextBox 11">
            <a:extLst>
              <a:ext uri="{FF2B5EF4-FFF2-40B4-BE49-F238E27FC236}">
                <a16:creationId xmlns:a16="http://schemas.microsoft.com/office/drawing/2014/main" xmlns="" id="{389A4387-816B-4579-AA74-097DF4BA4677}"/>
              </a:ext>
            </a:extLst>
          </p:cNvPr>
          <p:cNvSpPr txBox="1"/>
          <p:nvPr/>
        </p:nvSpPr>
        <p:spPr>
          <a:xfrm>
            <a:off x="7655584" y="1674603"/>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Sports</a:t>
            </a:r>
          </a:p>
          <a:p>
            <a:endParaRPr lang="en-US"/>
          </a:p>
          <a:p>
            <a:r>
              <a:rPr lang="en-US"/>
              <a:t>News</a:t>
            </a:r>
          </a:p>
          <a:p>
            <a:endParaRPr lang="en-US"/>
          </a:p>
          <a:p>
            <a:r>
              <a:rPr lang="en-US"/>
              <a:t>Politics</a:t>
            </a:r>
          </a:p>
          <a:p>
            <a:endParaRPr lang="en-US"/>
          </a:p>
        </p:txBody>
      </p:sp>
    </p:spTree>
    <p:extLst>
      <p:ext uri="{BB962C8B-B14F-4D97-AF65-F5344CB8AC3E}">
        <p14:creationId xmlns:p14="http://schemas.microsoft.com/office/powerpoint/2010/main" xmlns="" val="249380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4AAD3FD-83A5-4B89-9F8F-01B887086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6041DE4-6A26-4FAB-B057-0F49ED4A63E9}"/>
              </a:ext>
            </a:extLst>
          </p:cNvPr>
          <p:cNvSpPr>
            <a:spLocks noGrp="1"/>
          </p:cNvSpPr>
          <p:nvPr>
            <p:ph type="title"/>
          </p:nvPr>
        </p:nvSpPr>
        <p:spPr>
          <a:xfrm>
            <a:off x="648931" y="629266"/>
            <a:ext cx="4166510" cy="1622321"/>
          </a:xfrm>
        </p:spPr>
        <p:txBody>
          <a:bodyPr>
            <a:normAutofit/>
          </a:bodyPr>
          <a:lstStyle/>
          <a:p>
            <a:r>
              <a:rPr lang="en-US" b="1">
                <a:solidFill>
                  <a:srgbClr val="EBEBEB"/>
                </a:solidFill>
              </a:rPr>
              <a:t>NLP Continue :</a:t>
            </a:r>
          </a:p>
        </p:txBody>
      </p:sp>
      <p:sp>
        <p:nvSpPr>
          <p:cNvPr id="11" name="Freeform 31">
            <a:extLst>
              <a:ext uri="{FF2B5EF4-FFF2-40B4-BE49-F238E27FC236}">
                <a16:creationId xmlns:a16="http://schemas.microsoft.com/office/drawing/2014/main" xmlns="" id="{61752F1D-FC0F-4103-9584-630E643CCD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xmlns="" id="{70151CB7-E7DE-4917-B831-01DF9CE013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close up of a sign&#10;&#10;Description generated with very high confidence">
            <a:extLst>
              <a:ext uri="{FF2B5EF4-FFF2-40B4-BE49-F238E27FC236}">
                <a16:creationId xmlns:a16="http://schemas.microsoft.com/office/drawing/2014/main" xmlns="" id="{53E99106-4DBC-450B-9A5C-0331AF12666B}"/>
              </a:ext>
            </a:extLst>
          </p:cNvPr>
          <p:cNvPicPr>
            <a:picLocks noChangeAspect="1"/>
          </p:cNvPicPr>
          <p:nvPr/>
        </p:nvPicPr>
        <p:blipFill>
          <a:blip r:embed="rId2"/>
          <a:stretch>
            <a:fillRect/>
          </a:stretch>
        </p:blipFill>
        <p:spPr>
          <a:xfrm>
            <a:off x="6093992" y="1500105"/>
            <a:ext cx="5449889" cy="3857786"/>
          </a:xfrm>
          <a:prstGeom prst="rect">
            <a:avLst/>
          </a:prstGeom>
          <a:effectLst/>
        </p:spPr>
      </p:pic>
      <p:sp>
        <p:nvSpPr>
          <p:cNvPr id="15" name="Rectangle 14">
            <a:extLst>
              <a:ext uri="{FF2B5EF4-FFF2-40B4-BE49-F238E27FC236}">
                <a16:creationId xmlns:a16="http://schemas.microsoft.com/office/drawing/2014/main" xmlns="" id="{A92A1116-1C84-41DF-B803-1F7B0883EC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C49236A7-7614-4CED-AE78-F9AE5071157F}"/>
              </a:ext>
            </a:extLst>
          </p:cNvPr>
          <p:cNvSpPr>
            <a:spLocks noGrp="1"/>
          </p:cNvSpPr>
          <p:nvPr>
            <p:ph idx="1"/>
          </p:nvPr>
        </p:nvSpPr>
        <p:spPr>
          <a:xfrm>
            <a:off x="231988" y="2783457"/>
            <a:ext cx="5072282" cy="3785419"/>
          </a:xfrm>
        </p:spPr>
        <p:txBody>
          <a:bodyPr vert="horz" lIns="91440" tIns="45720" rIns="91440" bIns="45720" rtlCol="0" anchor="t">
            <a:normAutofit/>
          </a:bodyPr>
          <a:lstStyle/>
          <a:p>
            <a:pPr>
              <a:buFont typeface="Wingdings"/>
              <a:buChar char="Ø"/>
            </a:pPr>
            <a:r>
              <a:rPr lang="en-US" sz="2800">
                <a:solidFill>
                  <a:srgbClr val="EBEBEB"/>
                </a:solidFill>
              </a:rPr>
              <a:t>Parts of speech tagging   </a:t>
            </a:r>
            <a:endParaRPr lang="en-US"/>
          </a:p>
        </p:txBody>
      </p:sp>
    </p:spTree>
    <p:extLst>
      <p:ext uri="{BB962C8B-B14F-4D97-AF65-F5344CB8AC3E}">
        <p14:creationId xmlns:p14="http://schemas.microsoft.com/office/powerpoint/2010/main" xmlns="" val="4016728642"/>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xmlns="" id="{0D9B8FD4-CDEB-4EB4-B4DE-C89E119389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36">
            <a:extLst>
              <a:ext uri="{FF2B5EF4-FFF2-40B4-BE49-F238E27FC236}">
                <a16:creationId xmlns:a16="http://schemas.microsoft.com/office/drawing/2014/main" xmlns="" id="{5A2E3D1D-9E9F-4739-BA14-D4D7FA9FBD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8" name="Freeform: Shape 11">
            <a:extLst>
              <a:ext uri="{FF2B5EF4-FFF2-40B4-BE49-F238E27FC236}">
                <a16:creationId xmlns:a16="http://schemas.microsoft.com/office/drawing/2014/main" xmlns="" id="{1FFB365B-E9DC-4859-B8AB-CB83EEBE4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xmlns="" id="{8ADAB9C8-EB37-4914-A699-C716FC8FE4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E1E12F83-310D-4D9D-9344-D282822E2D44}"/>
              </a:ext>
            </a:extLst>
          </p:cNvPr>
          <p:cNvSpPr>
            <a:spLocks noGrp="1"/>
          </p:cNvSpPr>
          <p:nvPr>
            <p:ph type="title"/>
          </p:nvPr>
        </p:nvSpPr>
        <p:spPr>
          <a:xfrm>
            <a:off x="653143" y="1588411"/>
            <a:ext cx="3522879" cy="4528330"/>
          </a:xfrm>
        </p:spPr>
        <p:txBody>
          <a:bodyPr>
            <a:normAutofit/>
          </a:bodyPr>
          <a:lstStyle/>
          <a:p>
            <a:pPr algn="ctr"/>
            <a:r>
              <a:rPr lang="en-US" b="1">
                <a:solidFill>
                  <a:schemeClr val="bg2"/>
                </a:solidFill>
              </a:rPr>
              <a:t/>
            </a:r>
            <a:br>
              <a:rPr lang="en-US" b="1">
                <a:solidFill>
                  <a:schemeClr val="bg2"/>
                </a:solidFill>
              </a:rPr>
            </a:br>
            <a:r>
              <a:rPr lang="en-US" b="1">
                <a:solidFill>
                  <a:schemeClr val="bg2"/>
                </a:solidFill>
              </a:rPr>
              <a:t/>
            </a:r>
            <a:br>
              <a:rPr lang="en-US" b="1">
                <a:solidFill>
                  <a:schemeClr val="bg2"/>
                </a:solidFill>
              </a:rPr>
            </a:br>
            <a:r>
              <a:rPr lang="en-US" b="1">
                <a:solidFill>
                  <a:schemeClr val="bg2"/>
                </a:solidFill>
              </a:rPr>
              <a:t>SPEECH :</a:t>
            </a:r>
            <a:endParaRPr lang="en-US"/>
          </a:p>
        </p:txBody>
      </p:sp>
      <p:sp>
        <p:nvSpPr>
          <p:cNvPr id="3" name="Content Placeholder 2">
            <a:extLst>
              <a:ext uri="{FF2B5EF4-FFF2-40B4-BE49-F238E27FC236}">
                <a16:creationId xmlns:a16="http://schemas.microsoft.com/office/drawing/2014/main" xmlns="" id="{FC9F19EC-77B1-41AF-8B68-2BD0A86903D1}"/>
              </a:ext>
            </a:extLst>
          </p:cNvPr>
          <p:cNvSpPr>
            <a:spLocks noGrp="1"/>
          </p:cNvSpPr>
          <p:nvPr>
            <p:ph idx="1"/>
          </p:nvPr>
        </p:nvSpPr>
        <p:spPr>
          <a:xfrm>
            <a:off x="5491656" y="2508562"/>
            <a:ext cx="6269434" cy="2457991"/>
          </a:xfrm>
        </p:spPr>
        <p:txBody>
          <a:bodyPr vert="horz" lIns="91440" tIns="45720" rIns="91440" bIns="45720" rtlCol="0">
            <a:normAutofit/>
          </a:bodyPr>
          <a:lstStyle/>
          <a:p>
            <a:r>
              <a:rPr lang="en-US"/>
              <a:t>Speech Recognition – </a:t>
            </a:r>
            <a:r>
              <a:rPr lang="en-US" b="1"/>
              <a:t>Speech to text</a:t>
            </a:r>
          </a:p>
          <a:p>
            <a:r>
              <a:rPr lang="en-US"/>
              <a:t>Speaker ID – </a:t>
            </a:r>
            <a:r>
              <a:rPr lang="en-US" b="1"/>
              <a:t>Predict the speaker</a:t>
            </a:r>
          </a:p>
          <a:p>
            <a:r>
              <a:rPr lang="en-US"/>
              <a:t>Speech Synthesis – </a:t>
            </a:r>
            <a:r>
              <a:rPr lang="en-US" b="1"/>
              <a:t>Text to Speech</a:t>
            </a:r>
            <a:r>
              <a:rPr lang="en-US"/>
              <a:t> </a:t>
            </a:r>
          </a:p>
          <a:p>
            <a:r>
              <a:rPr lang="en-US"/>
              <a:t>Wake Word Detection - " </a:t>
            </a:r>
            <a:r>
              <a:rPr lang="en-US" b="1"/>
              <a:t>Hey Device</a:t>
            </a:r>
            <a:r>
              <a:rPr lang="en-US"/>
              <a:t> " </a:t>
            </a:r>
          </a:p>
        </p:txBody>
      </p:sp>
    </p:spTree>
    <p:extLst>
      <p:ext uri="{BB962C8B-B14F-4D97-AF65-F5344CB8AC3E}">
        <p14:creationId xmlns:p14="http://schemas.microsoft.com/office/powerpoint/2010/main" xmlns="" val="3000850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CFA4EE-B5AC-4100-BBA2-9127608B5019}"/>
              </a:ext>
            </a:extLst>
          </p:cNvPr>
          <p:cNvSpPr>
            <a:spLocks noGrp="1"/>
          </p:cNvSpPr>
          <p:nvPr>
            <p:ph type="title"/>
          </p:nvPr>
        </p:nvSpPr>
        <p:spPr>
          <a:xfrm>
            <a:off x="650669" y="629266"/>
            <a:ext cx="3330328" cy="1641986"/>
          </a:xfrm>
        </p:spPr>
        <p:txBody>
          <a:bodyPr>
            <a:normAutofit/>
          </a:bodyPr>
          <a:lstStyle/>
          <a:p>
            <a:r>
              <a:rPr lang="en-US" b="1"/>
              <a:t>ROBOTICS :</a:t>
            </a:r>
          </a:p>
        </p:txBody>
      </p:sp>
      <p:pic>
        <p:nvPicPr>
          <p:cNvPr id="4" name="Picture 4" descr="A picture containing floor&#10;&#10;Description generated with very high confidence">
            <a:extLst>
              <a:ext uri="{FF2B5EF4-FFF2-40B4-BE49-F238E27FC236}">
                <a16:creationId xmlns:a16="http://schemas.microsoft.com/office/drawing/2014/main" xmlns="" id="{2B3AFDD1-7111-46DA-AAD8-860FCA9B3AC3}"/>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l="11975" r="14439" b="-1"/>
          <a:stretch/>
        </p:blipFill>
        <p:spPr>
          <a:xfrm>
            <a:off x="4634680" y="10"/>
            <a:ext cx="7560130" cy="6857990"/>
          </a:xfrm>
          <a:prstGeom prst="rect">
            <a:avLst/>
          </a:prstGeom>
        </p:spPr>
      </p:pic>
      <p:sp>
        <p:nvSpPr>
          <p:cNvPr id="9" name="Rectangle 8">
            <a:extLst>
              <a:ext uri="{FF2B5EF4-FFF2-40B4-BE49-F238E27FC236}">
                <a16:creationId xmlns:a16="http://schemas.microsoft.com/office/drawing/2014/main" xmlns="" id="{A26E2FAE-FA60-497B-B2CB-7702C6FF3A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07B5FFD1-C80F-4344-A5FC-C24D6A7B8CC4}"/>
              </a:ext>
            </a:extLst>
          </p:cNvPr>
          <p:cNvSpPr>
            <a:spLocks noGrp="1"/>
          </p:cNvSpPr>
          <p:nvPr>
            <p:ph idx="1"/>
          </p:nvPr>
        </p:nvSpPr>
        <p:spPr>
          <a:xfrm>
            <a:off x="650669" y="2438400"/>
            <a:ext cx="3330328" cy="3809999"/>
          </a:xfrm>
        </p:spPr>
        <p:txBody>
          <a:bodyPr vert="horz" lIns="91440" tIns="45720" rIns="91440" bIns="45720" rtlCol="0">
            <a:normAutofit/>
          </a:bodyPr>
          <a:lstStyle/>
          <a:p>
            <a:pPr>
              <a:buFont typeface="Wingdings" charset="2"/>
              <a:buChar char="Ø"/>
            </a:pPr>
            <a:r>
              <a:rPr lang="en-US"/>
              <a:t>Perception – Figuring out what's in the world around you</a:t>
            </a:r>
          </a:p>
          <a:p>
            <a:pPr>
              <a:buFont typeface="Wingdings" charset="2"/>
              <a:buChar char="Ø"/>
            </a:pPr>
            <a:r>
              <a:rPr lang="en-US"/>
              <a:t>Motion Planning – Finding a path for the robot to follow</a:t>
            </a:r>
          </a:p>
          <a:p>
            <a:pPr>
              <a:buFont typeface="Wingdings" charset="2"/>
              <a:buChar char="Ø"/>
            </a:pPr>
            <a:r>
              <a:rPr lang="en-US"/>
              <a:t>Control – Sending command to the motors to follow the path </a:t>
            </a:r>
          </a:p>
        </p:txBody>
      </p:sp>
    </p:spTree>
    <p:extLst>
      <p:ext uri="{BB962C8B-B14F-4D97-AF65-F5344CB8AC3E}">
        <p14:creationId xmlns:p14="http://schemas.microsoft.com/office/powerpoint/2010/main" xmlns="" val="250995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xmlns="" id="{91B28F63-CF00-448F-B141-FE33C33B189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5" name="Picture 8">
            <a:extLst>
              <a:ext uri="{FF2B5EF4-FFF2-40B4-BE49-F238E27FC236}">
                <a16:creationId xmlns:a16="http://schemas.microsoft.com/office/drawing/2014/main" xmlns="" id="{2AE609E2-8522-44E4-9077-980E5BCF3E1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6" name="Oval 10">
            <a:extLst>
              <a:ext uri="{FF2B5EF4-FFF2-40B4-BE49-F238E27FC236}">
                <a16:creationId xmlns:a16="http://schemas.microsoft.com/office/drawing/2014/main" xmlns="" id="{4FA533C5-33E3-4611-AF9F-72811D8B26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 name="Picture 12">
            <a:extLst>
              <a:ext uri="{FF2B5EF4-FFF2-40B4-BE49-F238E27FC236}">
                <a16:creationId xmlns:a16="http://schemas.microsoft.com/office/drawing/2014/main" xmlns="" id="{8949AD42-25FD-4C3D-9EEE-B7FEC580998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14">
            <a:extLst>
              <a:ext uri="{FF2B5EF4-FFF2-40B4-BE49-F238E27FC236}">
                <a16:creationId xmlns:a16="http://schemas.microsoft.com/office/drawing/2014/main" xmlns="" id="{6AC7D913-60B7-4603-881B-831DA5D3A940}"/>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2" name="Rectangle 16">
            <a:extLst>
              <a:ext uri="{FF2B5EF4-FFF2-40B4-BE49-F238E27FC236}">
                <a16:creationId xmlns:a16="http://schemas.microsoft.com/office/drawing/2014/main" xmlns="" id="{87F0FDC4-AD8C-47D9-9131-623C98ADB0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 name="Rectangle 18">
            <a:extLst>
              <a:ext uri="{FF2B5EF4-FFF2-40B4-BE49-F238E27FC236}">
                <a16:creationId xmlns:a16="http://schemas.microsoft.com/office/drawing/2014/main" xmlns="" id="{DDCA251B-4F28-43A9-A5FD-47101E24C81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0">
            <a:extLst>
              <a:ext uri="{FF2B5EF4-FFF2-40B4-BE49-F238E27FC236}">
                <a16:creationId xmlns:a16="http://schemas.microsoft.com/office/drawing/2014/main" xmlns="" id="{27B3E067-68A1-4E6F-8B2A-DF0DC2803F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4654294"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xmlns="" id="{148F0EEF-7B63-4EC4-96D4-6AFBF46B1A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438656" cy="6858000"/>
          </a:xfrm>
          <a:prstGeom prst="rect">
            <a:avLst/>
          </a:prstGeom>
          <a:solidFill>
            <a:schemeClr val="accent1">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5" name="Rectangle 24">
            <a:extLst>
              <a:ext uri="{FF2B5EF4-FFF2-40B4-BE49-F238E27FC236}">
                <a16:creationId xmlns:a16="http://schemas.microsoft.com/office/drawing/2014/main" xmlns="" id="{4FB5E673-6D85-4457-A048-FD09048DCE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6E90C962-8397-4C2B-A3CC-085E14A17D4C}"/>
              </a:ext>
            </a:extLst>
          </p:cNvPr>
          <p:cNvSpPr>
            <a:spLocks noGrp="1"/>
          </p:cNvSpPr>
          <p:nvPr>
            <p:ph type="title"/>
          </p:nvPr>
        </p:nvSpPr>
        <p:spPr>
          <a:xfrm>
            <a:off x="5214033" y="1425109"/>
            <a:ext cx="6665567" cy="3335137"/>
          </a:xfrm>
        </p:spPr>
        <p:txBody>
          <a:bodyPr vert="horz" lIns="91440" tIns="45720" rIns="91440" bIns="45720" rtlCol="0" anchor="ctr">
            <a:normAutofit/>
          </a:bodyPr>
          <a:lstStyle/>
          <a:p>
            <a:r>
              <a:rPr lang="en-US" sz="4400" b="1" i="0" kern="1200">
                <a:latin typeface="+mj-lt"/>
                <a:ea typeface="+mj-ea"/>
                <a:cs typeface="+mj-cs"/>
              </a:rPr>
              <a:t>SURVEY OF MAJOR AI TECHNIQUES :</a:t>
            </a:r>
            <a:endParaRPr lang="en-US" sz="4400" b="1" i="0" kern="1200">
              <a:latin typeface="+mj-lt"/>
            </a:endParaRPr>
          </a:p>
        </p:txBody>
      </p:sp>
    </p:spTree>
    <p:extLst>
      <p:ext uri="{BB962C8B-B14F-4D97-AF65-F5344CB8AC3E}">
        <p14:creationId xmlns:p14="http://schemas.microsoft.com/office/powerpoint/2010/main" xmlns="" val="2498218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xmlns="" id="{5F3FC718-FDE3-4EF7-921E-A5F374EAF8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1DEDD52-8B93-492B-A9BB-D9680D4E436A}"/>
              </a:ext>
            </a:extLst>
          </p:cNvPr>
          <p:cNvSpPr>
            <a:spLocks noGrp="1"/>
          </p:cNvSpPr>
          <p:nvPr>
            <p:ph type="title"/>
          </p:nvPr>
        </p:nvSpPr>
        <p:spPr>
          <a:xfrm>
            <a:off x="600723" y="657044"/>
            <a:ext cx="3554324" cy="1358488"/>
          </a:xfrm>
        </p:spPr>
        <p:txBody>
          <a:bodyPr anchor="b">
            <a:normAutofit/>
          </a:bodyPr>
          <a:lstStyle/>
          <a:p>
            <a:r>
              <a:rPr lang="en-US" sz="3200" b="1">
                <a:solidFill>
                  <a:srgbClr val="EBEBEB"/>
                </a:solidFill>
              </a:rPr>
              <a:t>UNSUPERVISED LEARNING :</a:t>
            </a:r>
          </a:p>
        </p:txBody>
      </p:sp>
      <p:sp>
        <p:nvSpPr>
          <p:cNvPr id="7" name="Freeform 11">
            <a:extLst>
              <a:ext uri="{FF2B5EF4-FFF2-40B4-BE49-F238E27FC236}">
                <a16:creationId xmlns:a16="http://schemas.microsoft.com/office/drawing/2014/main" xmlns="" id="{FAA0F719-3DC8-4F08-AD8F-5A845658CB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8" name="Freeform: Shape 12">
            <a:extLst>
              <a:ext uri="{FF2B5EF4-FFF2-40B4-BE49-F238E27FC236}">
                <a16:creationId xmlns:a16="http://schemas.microsoft.com/office/drawing/2014/main" xmlns="" id="{7DCB61BE-FA0F-4EFB-BE0E-268BAD8E30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0" name="Rectangle 14">
            <a:extLst>
              <a:ext uri="{FF2B5EF4-FFF2-40B4-BE49-F238E27FC236}">
                <a16:creationId xmlns:a16="http://schemas.microsoft.com/office/drawing/2014/main" xmlns="" id="{A4B31EAA-7423-46F7-9B90-4AB2B09C35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EBD0DE3B-3C7C-4D0D-8C9D-6D0743B0FDCC}"/>
              </a:ext>
            </a:extLst>
          </p:cNvPr>
          <p:cNvSpPr>
            <a:spLocks noGrp="1"/>
          </p:cNvSpPr>
          <p:nvPr>
            <p:ph idx="1"/>
          </p:nvPr>
        </p:nvSpPr>
        <p:spPr>
          <a:xfrm>
            <a:off x="600723" y="2439781"/>
            <a:ext cx="3108057" cy="2947415"/>
          </a:xfrm>
        </p:spPr>
        <p:txBody>
          <a:bodyPr vert="horz" lIns="91440" tIns="45720" rIns="91440" bIns="45720" rtlCol="0" anchor="t">
            <a:noAutofit/>
          </a:bodyPr>
          <a:lstStyle/>
          <a:p>
            <a:pPr>
              <a:buFont typeface="Wingdings" charset="2"/>
              <a:buChar char="Ø"/>
            </a:pPr>
            <a:r>
              <a:rPr lang="en-US">
                <a:solidFill>
                  <a:srgbClr val="FFFFFF"/>
                </a:solidFill>
              </a:rPr>
              <a:t>Unsupervised learning is where the input data is unlabeled and the system tries to learn structure from that data automatically, without any human guidance</a:t>
            </a:r>
          </a:p>
          <a:p>
            <a:pPr>
              <a:buFont typeface="Wingdings" charset="2"/>
              <a:buChar char="Ø"/>
            </a:pPr>
            <a:r>
              <a:rPr lang="en-US">
                <a:solidFill>
                  <a:srgbClr val="FFFFFF"/>
                </a:solidFill>
              </a:rPr>
              <a:t>Unsupervised Learning Technique – </a:t>
            </a:r>
            <a:r>
              <a:rPr lang="en-US" b="1">
                <a:solidFill>
                  <a:schemeClr val="accent2">
                    <a:lumMod val="60000"/>
                    <a:lumOff val="40000"/>
                  </a:schemeClr>
                </a:solidFill>
              </a:rPr>
              <a:t>CLUSTERING</a:t>
            </a:r>
            <a:r>
              <a:rPr lang="en-US">
                <a:solidFill>
                  <a:srgbClr val="FFFFFF"/>
                </a:solidFill>
              </a:rPr>
              <a:t> :</a:t>
            </a:r>
          </a:p>
          <a:p>
            <a:pPr>
              <a:buFont typeface="Wingdings" charset="2"/>
              <a:buChar char="Ø"/>
            </a:pPr>
            <a:endParaRPr lang="en-US">
              <a:solidFill>
                <a:srgbClr val="FFFFFF"/>
              </a:solidFill>
            </a:endParaRPr>
          </a:p>
          <a:p>
            <a:pPr>
              <a:buFont typeface="Wingdings" charset="2"/>
              <a:buChar char="Ø"/>
            </a:pPr>
            <a:endParaRPr lang="en-US">
              <a:solidFill>
                <a:srgbClr val="FFFFFF"/>
              </a:solidFill>
            </a:endParaRPr>
          </a:p>
        </p:txBody>
      </p:sp>
      <p:pic>
        <p:nvPicPr>
          <p:cNvPr id="4" name="Picture 4" descr="A picture containing vector graphics&#10;&#10;Description generated with high confidence">
            <a:extLst>
              <a:ext uri="{FF2B5EF4-FFF2-40B4-BE49-F238E27FC236}">
                <a16:creationId xmlns:a16="http://schemas.microsoft.com/office/drawing/2014/main" xmlns="" id="{86583B3F-3E9E-4583-A15F-A1DDEB818B08}"/>
              </a:ext>
            </a:extLst>
          </p:cNvPr>
          <p:cNvPicPr>
            <a:picLocks noChangeAspect="1"/>
          </p:cNvPicPr>
          <p:nvPr/>
        </p:nvPicPr>
        <p:blipFill>
          <a:blip r:embed="rId2"/>
          <a:stretch>
            <a:fillRect/>
          </a:stretch>
        </p:blipFill>
        <p:spPr>
          <a:xfrm>
            <a:off x="5048451" y="2483349"/>
            <a:ext cx="6495847" cy="2500901"/>
          </a:xfrm>
          <a:prstGeom prst="rect">
            <a:avLst/>
          </a:prstGeom>
          <a:effectLst/>
        </p:spPr>
      </p:pic>
      <p:sp>
        <p:nvSpPr>
          <p:cNvPr id="12" name="TextBox 11">
            <a:extLst>
              <a:ext uri="{FF2B5EF4-FFF2-40B4-BE49-F238E27FC236}">
                <a16:creationId xmlns:a16="http://schemas.microsoft.com/office/drawing/2014/main" xmlns="" id="{AEBE6073-70F2-49A8-84E3-F58270377908}"/>
              </a:ext>
            </a:extLst>
          </p:cNvPr>
          <p:cNvSpPr txBox="1"/>
          <p:nvPr/>
        </p:nvSpPr>
        <p:spPr>
          <a:xfrm>
            <a:off x="5716438" y="5213230"/>
            <a:ext cx="5287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There are 3 clusters or groups in this image</a:t>
            </a:r>
          </a:p>
        </p:txBody>
      </p:sp>
    </p:spTree>
    <p:extLst>
      <p:ext uri="{BB962C8B-B14F-4D97-AF65-F5344CB8AC3E}">
        <p14:creationId xmlns:p14="http://schemas.microsoft.com/office/powerpoint/2010/main" xmlns="" val="404777440"/>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2AA92-9750-4E2E-A2AA-399F69599564}"/>
              </a:ext>
            </a:extLst>
          </p:cNvPr>
          <p:cNvSpPr>
            <a:spLocks noGrp="1"/>
          </p:cNvSpPr>
          <p:nvPr>
            <p:ph type="title"/>
          </p:nvPr>
        </p:nvSpPr>
        <p:spPr/>
        <p:txBody>
          <a:bodyPr/>
          <a:lstStyle/>
          <a:p>
            <a:r>
              <a:rPr lang="en-US"/>
              <a:t>TRANSFER LEARNING :</a:t>
            </a:r>
          </a:p>
        </p:txBody>
      </p:sp>
      <p:sp>
        <p:nvSpPr>
          <p:cNvPr id="3" name="Content Placeholder 2">
            <a:extLst>
              <a:ext uri="{FF2B5EF4-FFF2-40B4-BE49-F238E27FC236}">
                <a16:creationId xmlns:a16="http://schemas.microsoft.com/office/drawing/2014/main" xmlns="" id="{9C3FBF33-BE5A-4F8A-8042-269188AD8053}"/>
              </a:ext>
            </a:extLst>
          </p:cNvPr>
          <p:cNvSpPr>
            <a:spLocks noGrp="1"/>
          </p:cNvSpPr>
          <p:nvPr>
            <p:ph idx="1"/>
          </p:nvPr>
        </p:nvSpPr>
        <p:spPr/>
        <p:txBody>
          <a:bodyPr vert="horz" lIns="91440" tIns="45720" rIns="91440" bIns="45720" rtlCol="0" anchor="t">
            <a:normAutofit/>
          </a:bodyPr>
          <a:lstStyle/>
          <a:p>
            <a:pPr>
              <a:buFont typeface="Wingdings" charset="2"/>
              <a:buChar char="Ø"/>
            </a:pPr>
            <a:r>
              <a:rPr lang="en-US"/>
              <a:t>Transfer learning is a research problem in machine learning that focuses on storing knowledge gained while solving one problem and applying it to a different but related problem .</a:t>
            </a:r>
          </a:p>
          <a:p>
            <a:endParaRPr lang="en-US"/>
          </a:p>
          <a:p>
            <a:endParaRPr lang="en-US"/>
          </a:p>
          <a:p>
            <a:endParaRPr lang="en-US"/>
          </a:p>
        </p:txBody>
      </p:sp>
      <p:pic>
        <p:nvPicPr>
          <p:cNvPr id="4" name="Picture 4" descr="A car parked on the side of a road&#10;&#10;Description generated with very high confidence">
            <a:extLst>
              <a:ext uri="{FF2B5EF4-FFF2-40B4-BE49-F238E27FC236}">
                <a16:creationId xmlns:a16="http://schemas.microsoft.com/office/drawing/2014/main" xmlns="" id="{FD526FC1-88B0-4E6C-A968-CECFCDCDA94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1417608" y="3535513"/>
            <a:ext cx="3260784" cy="2173612"/>
          </a:xfrm>
          <a:prstGeom prst="rect">
            <a:avLst/>
          </a:prstGeom>
        </p:spPr>
      </p:pic>
      <p:pic>
        <p:nvPicPr>
          <p:cNvPr id="8" name="Picture 8" descr="A large truck parked on the side of a building&#10;&#10;Description generated with very high confidence">
            <a:extLst>
              <a:ext uri="{FF2B5EF4-FFF2-40B4-BE49-F238E27FC236}">
                <a16:creationId xmlns:a16="http://schemas.microsoft.com/office/drawing/2014/main" xmlns="" id="{B8B4EC46-BC7E-42F4-8E47-E1A87B1A6981}"/>
              </a:ext>
            </a:extLst>
          </p:cNvPr>
          <p:cNvPicPr>
            <a:picLocks noChangeAspect="1"/>
          </p:cNvPicPr>
          <p:nvPr/>
        </p:nvPicPr>
        <p:blipFill>
          <a:blip r:embed="rId4">
            <a:extLst>
              <a:ext uri="{837473B0-CC2E-450A-ABE3-18F120FF3D39}">
                <a1611:picAttrSrcUrl xmlns:a1611="http://schemas.microsoft.com/office/drawing/2016/11/main" xmlns="" r:id="rId3"/>
              </a:ext>
            </a:extLst>
          </a:blip>
          <a:stretch>
            <a:fillRect/>
          </a:stretch>
        </p:blipFill>
        <p:spPr>
          <a:xfrm>
            <a:off x="7111042" y="3435469"/>
            <a:ext cx="3246407" cy="2172418"/>
          </a:xfrm>
          <a:prstGeom prst="rect">
            <a:avLst/>
          </a:prstGeom>
        </p:spPr>
      </p:pic>
      <p:sp>
        <p:nvSpPr>
          <p:cNvPr id="12" name="TextBox 11">
            <a:extLst>
              <a:ext uri="{FF2B5EF4-FFF2-40B4-BE49-F238E27FC236}">
                <a16:creationId xmlns:a16="http://schemas.microsoft.com/office/drawing/2014/main" xmlns="" id="{9728BEA7-9B23-4EBA-9AAC-EF0149E51096}"/>
              </a:ext>
            </a:extLst>
          </p:cNvPr>
          <p:cNvSpPr txBox="1"/>
          <p:nvPr/>
        </p:nvSpPr>
        <p:spPr>
          <a:xfrm>
            <a:off x="1417608" y="5702061"/>
            <a:ext cx="9443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            CAR DETECTION                                                             Truck Detection</a:t>
            </a:r>
          </a:p>
        </p:txBody>
      </p:sp>
    </p:spTree>
    <p:extLst>
      <p:ext uri="{BB962C8B-B14F-4D97-AF65-F5344CB8AC3E}">
        <p14:creationId xmlns:p14="http://schemas.microsoft.com/office/powerpoint/2010/main" xmlns="" val="39093357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890EECD-DF20-432C-A0BF-6D179AF58081}"/>
              </a:ext>
            </a:extLst>
          </p:cNvPr>
          <p:cNvSpPr>
            <a:spLocks noGrp="1"/>
          </p:cNvSpPr>
          <p:nvPr>
            <p:ph type="title"/>
          </p:nvPr>
        </p:nvSpPr>
        <p:spPr>
          <a:xfrm>
            <a:off x="648930" y="629266"/>
            <a:ext cx="6188190" cy="1622321"/>
          </a:xfrm>
        </p:spPr>
        <p:txBody>
          <a:bodyPr>
            <a:normAutofit/>
          </a:bodyPr>
          <a:lstStyle/>
          <a:p>
            <a:r>
              <a:rPr lang="en-US">
                <a:solidFill>
                  <a:srgbClr val="EBEBEB"/>
                </a:solidFill>
              </a:rPr>
              <a:t>REINFORCEMENT LEARNING :</a:t>
            </a:r>
          </a:p>
        </p:txBody>
      </p:sp>
      <p:sp>
        <p:nvSpPr>
          <p:cNvPr id="3" name="Content Placeholder 2">
            <a:extLst>
              <a:ext uri="{FF2B5EF4-FFF2-40B4-BE49-F238E27FC236}">
                <a16:creationId xmlns:a16="http://schemas.microsoft.com/office/drawing/2014/main" xmlns="" id="{851C4C02-12B2-446E-B5B7-38508D1F426D}"/>
              </a:ext>
            </a:extLst>
          </p:cNvPr>
          <p:cNvSpPr>
            <a:spLocks noGrp="1"/>
          </p:cNvSpPr>
          <p:nvPr>
            <p:ph idx="1"/>
          </p:nvPr>
        </p:nvSpPr>
        <p:spPr>
          <a:xfrm>
            <a:off x="648930" y="2438400"/>
            <a:ext cx="6188189" cy="3785419"/>
          </a:xfrm>
        </p:spPr>
        <p:txBody>
          <a:bodyPr vert="horz" lIns="91440" tIns="45720" rIns="91440" bIns="45720" rtlCol="0" anchor="t">
            <a:normAutofit/>
          </a:bodyPr>
          <a:lstStyle/>
          <a:p>
            <a:pPr>
              <a:buFont typeface="Wingdings" charset="2"/>
              <a:buChar char="Ø"/>
            </a:pPr>
            <a:r>
              <a:rPr lang="en-US">
                <a:solidFill>
                  <a:srgbClr val="FFFFFF"/>
                </a:solidFill>
              </a:rPr>
              <a:t> In reinforcement learning, an </a:t>
            </a:r>
            <a:r>
              <a:rPr lang="en-US">
                <a:solidFill>
                  <a:schemeClr val="accent3">
                    <a:lumMod val="60000"/>
                    <a:lumOff val="40000"/>
                  </a:schemeClr>
                </a:solidFill>
              </a:rPr>
              <a:t>agent </a:t>
            </a:r>
            <a:r>
              <a:rPr lang="en-US">
                <a:solidFill>
                  <a:srgbClr val="FFFFFF"/>
                </a:solidFill>
              </a:rPr>
              <a:t>receives information about its environment and </a:t>
            </a:r>
            <a:r>
              <a:rPr lang="en-US">
                <a:solidFill>
                  <a:schemeClr val="accent3">
                    <a:lumMod val="60000"/>
                    <a:lumOff val="40000"/>
                  </a:schemeClr>
                </a:solidFill>
              </a:rPr>
              <a:t>learns to choose actions</a:t>
            </a:r>
            <a:r>
              <a:rPr lang="en-US">
                <a:solidFill>
                  <a:srgbClr val="FFFFFF"/>
                </a:solidFill>
              </a:rPr>
              <a:t> that will maximize some </a:t>
            </a:r>
            <a:r>
              <a:rPr lang="en-US">
                <a:solidFill>
                  <a:schemeClr val="accent3">
                    <a:lumMod val="60000"/>
                    <a:lumOff val="40000"/>
                  </a:schemeClr>
                </a:solidFill>
              </a:rPr>
              <a:t>reward</a:t>
            </a:r>
            <a:r>
              <a:rPr lang="en-US">
                <a:solidFill>
                  <a:srgbClr val="FFFFFF"/>
                </a:solidFill>
              </a:rPr>
              <a:t> .</a:t>
            </a:r>
          </a:p>
          <a:p>
            <a:pPr>
              <a:buFont typeface="Wingdings" charset="2"/>
              <a:buChar char="Ø"/>
            </a:pPr>
            <a:r>
              <a:rPr lang="en-US" b="1">
                <a:solidFill>
                  <a:srgbClr val="FFFFFF"/>
                </a:solidFill>
              </a:rPr>
              <a:t>Example</a:t>
            </a:r>
            <a:r>
              <a:rPr lang="en-US">
                <a:solidFill>
                  <a:srgbClr val="FFFFFF"/>
                </a:solidFill>
              </a:rPr>
              <a:t> :</a:t>
            </a:r>
          </a:p>
          <a:p>
            <a:pPr marL="457200" lvl="1" indent="0">
              <a:buNone/>
            </a:pPr>
            <a:r>
              <a:rPr lang="en-US">
                <a:solidFill>
                  <a:srgbClr val="FFFFFF"/>
                </a:solidFill>
              </a:rPr>
              <a:t> A neural network that </a:t>
            </a:r>
            <a:r>
              <a:rPr lang="en-US">
                <a:solidFill>
                  <a:schemeClr val="accent3">
                    <a:lumMod val="60000"/>
                    <a:lumOff val="40000"/>
                  </a:schemeClr>
                </a:solidFill>
              </a:rPr>
              <a:t>looks</a:t>
            </a:r>
            <a:r>
              <a:rPr lang="en-US">
                <a:solidFill>
                  <a:srgbClr val="FFFFFF"/>
                </a:solidFill>
              </a:rPr>
              <a:t> at a videogame screen and outputs game actions in order to maximize its score can be trained via reinforcement learning.</a:t>
            </a:r>
          </a:p>
        </p:txBody>
      </p:sp>
      <p:sp>
        <p:nvSpPr>
          <p:cNvPr id="19" name="Freeform 31">
            <a:extLst>
              <a:ext uri="{FF2B5EF4-FFF2-40B4-BE49-F238E27FC236}">
                <a16:creationId xmlns:a16="http://schemas.microsoft.com/office/drawing/2014/main" xmlns=""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 name="Picture 12" descr="A picture containing table, object, indoor&#10;&#10;Description generated with very high confidence">
            <a:extLst>
              <a:ext uri="{FF2B5EF4-FFF2-40B4-BE49-F238E27FC236}">
                <a16:creationId xmlns:a16="http://schemas.microsoft.com/office/drawing/2014/main" xmlns="" id="{4AFEA857-9AEF-49AB-A142-E3472D8FDF4D}"/>
              </a:ext>
            </a:extLst>
          </p:cNvPr>
          <p:cNvPicPr>
            <a:picLocks noChangeAspect="1"/>
          </p:cNvPicPr>
          <p:nvPr/>
        </p:nvPicPr>
        <p:blipFill rotWithShape="1">
          <a:blip r:embed="rId3">
            <a:extLst>
              <a:ext uri="{837473B0-CC2E-450A-ABE3-18F120FF3D39}">
                <a1611:picAttrSrcUrl xmlns:a1611="http://schemas.microsoft.com/office/drawing/2016/11/main" xmlns="" r:id="rId4"/>
              </a:ext>
            </a:extLst>
          </a:blip>
          <a:srcRect t="3945" r="-2" b="-2"/>
          <a:stretch/>
        </p:blipFill>
        <p:spPr>
          <a:xfrm>
            <a:off x="7229175" y="1"/>
            <a:ext cx="4963245" cy="6858001"/>
          </a:xfrm>
          <a:custGeom>
            <a:avLst/>
            <a:gdLst>
              <a:gd name="connsiteX0" fmla="*/ 1177 w 4963245"/>
              <a:gd name="connsiteY0" fmla="*/ 0 h 6858001"/>
              <a:gd name="connsiteX1" fmla="*/ 1344715 w 4963245"/>
              <a:gd name="connsiteY1" fmla="*/ 0 h 6858001"/>
              <a:gd name="connsiteX2" fmla="*/ 1344715 w 4963245"/>
              <a:gd name="connsiteY2" fmla="*/ 1 h 6858001"/>
              <a:gd name="connsiteX3" fmla="*/ 4963245 w 4963245"/>
              <a:gd name="connsiteY3" fmla="*/ 1 h 6858001"/>
              <a:gd name="connsiteX4" fmla="*/ 4963244 w 4963245"/>
              <a:gd name="connsiteY4" fmla="*/ 6858001 h 6858001"/>
              <a:gd name="connsiteX5" fmla="*/ 900697 w 4963245"/>
              <a:gd name="connsiteY5" fmla="*/ 6858001 h 6858001"/>
              <a:gd name="connsiteX6" fmla="*/ 900697 w 4963245"/>
              <a:gd name="connsiteY6" fmla="*/ 6858000 h 6858001"/>
              <a:gd name="connsiteX7" fmla="*/ 0 w 4963245"/>
              <a:gd name="connsiteY7" fmla="*/ 6858000 h 6858001"/>
              <a:gd name="connsiteX8" fmla="*/ 5883 w 4963245"/>
              <a:gd name="connsiteY8" fmla="*/ 6817538 h 6858001"/>
              <a:gd name="connsiteX9" fmla="*/ 23196 w 4963245"/>
              <a:gd name="connsiteY9" fmla="*/ 6698894 h 6858001"/>
              <a:gd name="connsiteX10" fmla="*/ 35299 w 4963245"/>
              <a:gd name="connsiteY10" fmla="*/ 6612483 h 6858001"/>
              <a:gd name="connsiteX11" fmla="*/ 48073 w 4963245"/>
              <a:gd name="connsiteY11" fmla="*/ 6509613 h 6858001"/>
              <a:gd name="connsiteX12" fmla="*/ 63369 w 4963245"/>
              <a:gd name="connsiteY12" fmla="*/ 6387541 h 6858001"/>
              <a:gd name="connsiteX13" fmla="*/ 79506 w 4963245"/>
              <a:gd name="connsiteY13" fmla="*/ 6252438 h 6858001"/>
              <a:gd name="connsiteX14" fmla="*/ 96483 w 4963245"/>
              <a:gd name="connsiteY14" fmla="*/ 6100191 h 6858001"/>
              <a:gd name="connsiteX15" fmla="*/ 114469 w 4963245"/>
              <a:gd name="connsiteY15" fmla="*/ 5934227 h 6858001"/>
              <a:gd name="connsiteX16" fmla="*/ 132454 w 4963245"/>
              <a:gd name="connsiteY16" fmla="*/ 5753862 h 6858001"/>
              <a:gd name="connsiteX17" fmla="*/ 150776 w 4963245"/>
              <a:gd name="connsiteY17" fmla="*/ 5561838 h 6858001"/>
              <a:gd name="connsiteX18" fmla="*/ 167753 w 4963245"/>
              <a:gd name="connsiteY18" fmla="*/ 5354726 h 6858001"/>
              <a:gd name="connsiteX19" fmla="*/ 184058 w 4963245"/>
              <a:gd name="connsiteY19" fmla="*/ 5138013 h 6858001"/>
              <a:gd name="connsiteX20" fmla="*/ 198849 w 4963245"/>
              <a:gd name="connsiteY20" fmla="*/ 4908956 h 6858001"/>
              <a:gd name="connsiteX21" fmla="*/ 212969 w 4963245"/>
              <a:gd name="connsiteY21" fmla="*/ 4670298 h 6858001"/>
              <a:gd name="connsiteX22" fmla="*/ 226248 w 4963245"/>
              <a:gd name="connsiteY22" fmla="*/ 4421352 h 6858001"/>
              <a:gd name="connsiteX23" fmla="*/ 230955 w 4963245"/>
              <a:gd name="connsiteY23" fmla="*/ 4293793 h 6858001"/>
              <a:gd name="connsiteX24" fmla="*/ 236165 w 4963245"/>
              <a:gd name="connsiteY24" fmla="*/ 4163492 h 6858001"/>
              <a:gd name="connsiteX25" fmla="*/ 241040 w 4963245"/>
              <a:gd name="connsiteY25" fmla="*/ 4031133 h 6858001"/>
              <a:gd name="connsiteX26" fmla="*/ 244234 w 4963245"/>
              <a:gd name="connsiteY26" fmla="*/ 3898087 h 6858001"/>
              <a:gd name="connsiteX27" fmla="*/ 247091 w 4963245"/>
              <a:gd name="connsiteY27" fmla="*/ 3762299 h 6858001"/>
              <a:gd name="connsiteX28" fmla="*/ 250117 w 4963245"/>
              <a:gd name="connsiteY28" fmla="*/ 3625139 h 6858001"/>
              <a:gd name="connsiteX29" fmla="*/ 252134 w 4963245"/>
              <a:gd name="connsiteY29" fmla="*/ 3485236 h 6858001"/>
              <a:gd name="connsiteX30" fmla="*/ 252134 w 4963245"/>
              <a:gd name="connsiteY30" fmla="*/ 3343961 h 6858001"/>
              <a:gd name="connsiteX31" fmla="*/ 253142 w 4963245"/>
              <a:gd name="connsiteY31" fmla="*/ 3201315 h 6858001"/>
              <a:gd name="connsiteX32" fmla="*/ 252134 w 4963245"/>
              <a:gd name="connsiteY32" fmla="*/ 3057297 h 6858001"/>
              <a:gd name="connsiteX33" fmla="*/ 250117 w 4963245"/>
              <a:gd name="connsiteY33" fmla="*/ 2911221 h 6858001"/>
              <a:gd name="connsiteX34" fmla="*/ 248268 w 4963245"/>
              <a:gd name="connsiteY34" fmla="*/ 2765146 h 6858001"/>
              <a:gd name="connsiteX35" fmla="*/ 244234 w 4963245"/>
              <a:gd name="connsiteY35" fmla="*/ 2617013 h 6858001"/>
              <a:gd name="connsiteX36" fmla="*/ 240032 w 4963245"/>
              <a:gd name="connsiteY36" fmla="*/ 2467509 h 6858001"/>
              <a:gd name="connsiteX37" fmla="*/ 235157 w 4963245"/>
              <a:gd name="connsiteY37" fmla="*/ 2318004 h 6858001"/>
              <a:gd name="connsiteX38" fmla="*/ 228266 w 4963245"/>
              <a:gd name="connsiteY38" fmla="*/ 2167128 h 6858001"/>
              <a:gd name="connsiteX39" fmla="*/ 220029 w 4963245"/>
              <a:gd name="connsiteY39" fmla="*/ 2014881 h 6858001"/>
              <a:gd name="connsiteX40" fmla="*/ 212129 w 4963245"/>
              <a:gd name="connsiteY40" fmla="*/ 1861947 h 6858001"/>
              <a:gd name="connsiteX41" fmla="*/ 202044 w 4963245"/>
              <a:gd name="connsiteY41" fmla="*/ 1709014 h 6858001"/>
              <a:gd name="connsiteX42" fmla="*/ 189941 w 4963245"/>
              <a:gd name="connsiteY42" fmla="*/ 1554023 h 6858001"/>
              <a:gd name="connsiteX43" fmla="*/ 177839 w 4963245"/>
              <a:gd name="connsiteY43" fmla="*/ 1401090 h 6858001"/>
              <a:gd name="connsiteX44" fmla="*/ 163887 w 4963245"/>
              <a:gd name="connsiteY44" fmla="*/ 1245413 h 6858001"/>
              <a:gd name="connsiteX45" fmla="*/ 148591 w 4963245"/>
              <a:gd name="connsiteY45" fmla="*/ 1089051 h 6858001"/>
              <a:gd name="connsiteX46" fmla="*/ 132455 w 4963245"/>
              <a:gd name="connsiteY46" fmla="*/ 934746 h 6858001"/>
              <a:gd name="connsiteX47" fmla="*/ 113629 w 4963245"/>
              <a:gd name="connsiteY47" fmla="*/ 778383 h 6858001"/>
              <a:gd name="connsiteX48" fmla="*/ 93458 w 4963245"/>
              <a:gd name="connsiteY48" fmla="*/ 622707 h 6858001"/>
              <a:gd name="connsiteX49" fmla="*/ 73455 w 4963245"/>
              <a:gd name="connsiteY49" fmla="*/ 466344 h 6858001"/>
              <a:gd name="connsiteX50" fmla="*/ 50091 w 4963245"/>
              <a:gd name="connsiteY50" fmla="*/ 310668 h 6858001"/>
              <a:gd name="connsiteX51" fmla="*/ 26222 w 4963245"/>
              <a:gd name="connsiteY51" fmla="*/ 15567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xmlns="" val="293469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0BFB6D-FE59-4A14-A1C1-E3C13BE6F79A}"/>
              </a:ext>
            </a:extLst>
          </p:cNvPr>
          <p:cNvSpPr>
            <a:spLocks noGrp="1"/>
          </p:cNvSpPr>
          <p:nvPr>
            <p:ph type="title"/>
          </p:nvPr>
        </p:nvSpPr>
        <p:spPr>
          <a:xfrm>
            <a:off x="962413" y="826529"/>
            <a:ext cx="9404723" cy="1400530"/>
          </a:xfrm>
        </p:spPr>
        <p:txBody>
          <a:bodyPr/>
          <a:lstStyle/>
          <a:p>
            <a:r>
              <a:rPr lang="en-US"/>
              <a:t>OBJECTIVE :</a:t>
            </a:r>
          </a:p>
        </p:txBody>
      </p:sp>
      <p:sp>
        <p:nvSpPr>
          <p:cNvPr id="3" name="Content Placeholder 2">
            <a:extLst>
              <a:ext uri="{FF2B5EF4-FFF2-40B4-BE49-F238E27FC236}">
                <a16:creationId xmlns:a16="http://schemas.microsoft.com/office/drawing/2014/main" xmlns="" id="{DF214226-A287-4B97-8441-4A662E5CC275}"/>
              </a:ext>
            </a:extLst>
          </p:cNvPr>
          <p:cNvSpPr>
            <a:spLocks noGrp="1"/>
          </p:cNvSpPr>
          <p:nvPr>
            <p:ph sz="half" idx="1"/>
          </p:nvPr>
        </p:nvSpPr>
        <p:spPr>
          <a:xfrm>
            <a:off x="1103312" y="2060575"/>
            <a:ext cx="9615318" cy="1837877"/>
          </a:xfrm>
        </p:spPr>
        <p:txBody>
          <a:bodyPr vert="horz" lIns="91440" tIns="45720" rIns="91440" bIns="45720" rtlCol="0" anchor="t">
            <a:normAutofit/>
          </a:bodyPr>
          <a:lstStyle/>
          <a:p>
            <a:pPr marL="285750" indent="-285750">
              <a:buFont typeface="Wingdings" charset="2"/>
              <a:buChar char="Ø"/>
            </a:pPr>
            <a:r>
              <a:rPr lang="en-US"/>
              <a:t>What does it feels like to work on a complex AI product.</a:t>
            </a:r>
            <a:endParaRPr lang="en-US" err="1"/>
          </a:p>
          <a:p>
            <a:pPr>
              <a:buFont typeface="Wingdings" charset="2"/>
              <a:buChar char="Ø"/>
            </a:pPr>
            <a:r>
              <a:rPr lang="en-US"/>
              <a:t>How you would write AI software to get a smart speaker to respond to </a:t>
            </a:r>
          </a:p>
          <a:p>
            <a:pPr marL="0" indent="0">
              <a:buNone/>
            </a:pPr>
            <a:r>
              <a:rPr lang="en-US"/>
              <a:t>     a verbal command such as "</a:t>
            </a:r>
            <a:r>
              <a:rPr lang="en-US" b="1"/>
              <a:t>Hey device, tell me a joke</a:t>
            </a:r>
            <a:r>
              <a:rPr lang="en-US"/>
              <a:t>" and execute on it ?</a:t>
            </a:r>
          </a:p>
          <a:p>
            <a:pPr marL="0" indent="0">
              <a:buNone/>
            </a:pPr>
            <a:endParaRPr lang="en-US"/>
          </a:p>
          <a:p>
            <a:pPr>
              <a:buFont typeface="Wingdings" charset="2"/>
              <a:buChar char="Ø"/>
            </a:pPr>
            <a:endParaRPr lang="en-US"/>
          </a:p>
          <a:p>
            <a:pPr>
              <a:buFont typeface="Wingdings" charset="2"/>
              <a:buChar char="Ø"/>
            </a:pPr>
            <a:endParaRPr lang="en-US"/>
          </a:p>
        </p:txBody>
      </p:sp>
    </p:spTree>
    <p:extLst>
      <p:ext uri="{BB962C8B-B14F-4D97-AF65-F5344CB8AC3E}">
        <p14:creationId xmlns:p14="http://schemas.microsoft.com/office/powerpoint/2010/main" xmlns="" val="4264497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9A0213-6677-4A40-B497-AD83A6010676}"/>
              </a:ext>
            </a:extLst>
          </p:cNvPr>
          <p:cNvSpPr>
            <a:spLocks noGrp="1"/>
          </p:cNvSpPr>
          <p:nvPr>
            <p:ph type="title"/>
          </p:nvPr>
        </p:nvSpPr>
        <p:spPr>
          <a:xfrm>
            <a:off x="303873" y="614889"/>
            <a:ext cx="3322912" cy="1641987"/>
          </a:xfrm>
        </p:spPr>
        <p:txBody>
          <a:bodyPr>
            <a:normAutofit/>
          </a:bodyPr>
          <a:lstStyle/>
          <a:p>
            <a:pPr>
              <a:lnSpc>
                <a:spcPct val="90000"/>
              </a:lnSpc>
            </a:pPr>
            <a:r>
              <a:rPr lang="en-US" sz="2600" b="1"/>
              <a:t>GENERATIVE ADVERSARIAL NETWORK (GAN) : </a:t>
            </a:r>
          </a:p>
        </p:txBody>
      </p:sp>
      <p:pic>
        <p:nvPicPr>
          <p:cNvPr id="6" name="Picture 6" descr="A screenshot of a cell phone&#10;&#10;Description generated with very high confidence">
            <a:extLst>
              <a:ext uri="{FF2B5EF4-FFF2-40B4-BE49-F238E27FC236}">
                <a16:creationId xmlns:a16="http://schemas.microsoft.com/office/drawing/2014/main" xmlns="" id="{CA7A6CAF-6D61-47D3-9793-ECE4BD85BFD9}"/>
              </a:ext>
            </a:extLst>
          </p:cNvPr>
          <p:cNvPicPr>
            <a:picLocks noChangeAspect="1"/>
          </p:cNvPicPr>
          <p:nvPr/>
        </p:nvPicPr>
        <p:blipFill rotWithShape="1">
          <a:blip r:embed="rId3"/>
          <a:srcRect l="24162" r="16892" b="1"/>
          <a:stretch/>
        </p:blipFill>
        <p:spPr>
          <a:xfrm>
            <a:off x="4619544" y="609601"/>
            <a:ext cx="6924756" cy="5638797"/>
          </a:xfrm>
          <a:prstGeom prst="rect">
            <a:avLst/>
          </a:prstGeom>
          <a:effectLst>
            <a:outerShdw blurRad="50800" dist="38100" dir="5400000" algn="t" rotWithShape="0">
              <a:prstClr val="black">
                <a:alpha val="43000"/>
              </a:prstClr>
            </a:outerShdw>
          </a:effectLst>
        </p:spPr>
      </p:pic>
      <p:sp>
        <p:nvSpPr>
          <p:cNvPr id="13" name="Rectangle 15">
            <a:extLst>
              <a:ext uri="{FF2B5EF4-FFF2-40B4-BE49-F238E27FC236}">
                <a16:creationId xmlns:a16="http://schemas.microsoft.com/office/drawing/2014/main" xmlns="" id="{A93A089E-0A16-452C-B341-0F769780D2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705FB660-BE43-44E7-AFD9-0BCA859D5201}"/>
              </a:ext>
            </a:extLst>
          </p:cNvPr>
          <p:cNvSpPr>
            <a:spLocks noGrp="1"/>
          </p:cNvSpPr>
          <p:nvPr>
            <p:ph idx="1"/>
          </p:nvPr>
        </p:nvSpPr>
        <p:spPr>
          <a:xfrm>
            <a:off x="216380" y="2265873"/>
            <a:ext cx="4258669" cy="3809998"/>
          </a:xfrm>
        </p:spPr>
        <p:txBody>
          <a:bodyPr vert="horz" lIns="91440" tIns="45720" rIns="91440" bIns="45720" rtlCol="0" anchor="t">
            <a:normAutofit/>
          </a:bodyPr>
          <a:lstStyle/>
          <a:p>
            <a:pPr>
              <a:buFont typeface="Wingdings" charset="2"/>
              <a:buChar char="Ø"/>
            </a:pPr>
            <a:r>
              <a:rPr lang="en-US"/>
              <a:t>GAN focuses to generate the data from scratch.</a:t>
            </a:r>
          </a:p>
          <a:p>
            <a:pPr>
              <a:buFont typeface="Wingdings" charset="2"/>
              <a:buChar char="Ø"/>
            </a:pPr>
            <a:r>
              <a:rPr lang="en-US"/>
              <a:t>It means GAN is able to produce or to generate new content . </a:t>
            </a:r>
          </a:p>
        </p:txBody>
      </p:sp>
    </p:spTree>
    <p:extLst>
      <p:ext uri="{BB962C8B-B14F-4D97-AF65-F5344CB8AC3E}">
        <p14:creationId xmlns:p14="http://schemas.microsoft.com/office/powerpoint/2010/main" xmlns="" val="4088928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4396CF-A8D1-4414-9754-636F7D34CF1B}"/>
              </a:ext>
            </a:extLst>
          </p:cNvPr>
          <p:cNvSpPr>
            <a:spLocks noGrp="1"/>
          </p:cNvSpPr>
          <p:nvPr>
            <p:ph type="title"/>
          </p:nvPr>
        </p:nvSpPr>
        <p:spPr>
          <a:xfrm>
            <a:off x="416074" y="538982"/>
            <a:ext cx="6204316" cy="1314266"/>
          </a:xfrm>
        </p:spPr>
        <p:txBody>
          <a:bodyPr>
            <a:normAutofit/>
          </a:bodyPr>
          <a:lstStyle/>
          <a:p>
            <a:r>
              <a:rPr lang="en-US" b="1"/>
              <a:t>KNOWLEDGE GRAPH :</a:t>
            </a:r>
          </a:p>
        </p:txBody>
      </p:sp>
      <p:sp>
        <p:nvSpPr>
          <p:cNvPr id="13" name="Freeform: Shape 12">
            <a:extLst>
              <a:ext uri="{FF2B5EF4-FFF2-40B4-BE49-F238E27FC236}">
                <a16:creationId xmlns:a16="http://schemas.microsoft.com/office/drawing/2014/main" xmlns="" id="{B52D69C2-6C47-427C-AE60-582FE30B22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5" name="Freeform 7">
            <a:extLst>
              <a:ext uri="{FF2B5EF4-FFF2-40B4-BE49-F238E27FC236}">
                <a16:creationId xmlns:a16="http://schemas.microsoft.com/office/drawing/2014/main" xmlns="" id="{E849FE61-12C4-4A06-A722-B545DE0C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Picture 8" descr="A screenshot of a cell phone&#10;&#10;Description generated with very high confidence">
            <a:extLst>
              <a:ext uri="{FF2B5EF4-FFF2-40B4-BE49-F238E27FC236}">
                <a16:creationId xmlns:a16="http://schemas.microsoft.com/office/drawing/2014/main" xmlns="" id="{7A801149-B121-4281-9B8E-89D95F3CFBCC}"/>
              </a:ext>
            </a:extLst>
          </p:cNvPr>
          <p:cNvPicPr>
            <a:picLocks noChangeAspect="1"/>
          </p:cNvPicPr>
          <p:nvPr/>
        </p:nvPicPr>
        <p:blipFill>
          <a:blip r:embed="rId3"/>
          <a:stretch>
            <a:fillRect/>
          </a:stretch>
        </p:blipFill>
        <p:spPr>
          <a:xfrm>
            <a:off x="7563742" y="850050"/>
            <a:ext cx="3980139" cy="2278628"/>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
        <p:nvSpPr>
          <p:cNvPr id="17" name="Rectangle 16">
            <a:extLst>
              <a:ext uri="{FF2B5EF4-FFF2-40B4-BE49-F238E27FC236}">
                <a16:creationId xmlns:a16="http://schemas.microsoft.com/office/drawing/2014/main" xmlns="" id="{7FB12D8C-572F-4417-9FE1-D691A132F69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00554C12-28F9-4497-805A-8A1CAC8A0298}"/>
              </a:ext>
            </a:extLst>
          </p:cNvPr>
          <p:cNvSpPr>
            <a:spLocks noGrp="1"/>
          </p:cNvSpPr>
          <p:nvPr>
            <p:ph idx="1"/>
          </p:nvPr>
        </p:nvSpPr>
        <p:spPr>
          <a:xfrm>
            <a:off x="516716" y="2484239"/>
            <a:ext cx="5628635" cy="4195481"/>
          </a:xfrm>
        </p:spPr>
        <p:txBody>
          <a:bodyPr vert="horz" lIns="91440" tIns="45720" rIns="91440" bIns="45720" rtlCol="0" anchor="t">
            <a:normAutofit/>
          </a:bodyPr>
          <a:lstStyle/>
          <a:p>
            <a:pPr>
              <a:buFont typeface="Wingdings" charset="2"/>
              <a:buChar char="Ø"/>
            </a:pPr>
            <a:r>
              <a:rPr lang="en-US"/>
              <a:t>Information that is drawn from a Knowledge Graph means a database that lists people and key information about these people. </a:t>
            </a:r>
          </a:p>
          <a:p>
            <a:pPr>
              <a:buFont typeface="Wingdings" charset="2"/>
              <a:buChar char="Ø"/>
            </a:pPr>
            <a:r>
              <a:rPr lang="en-US"/>
              <a:t>Such as their birthday, when they pass away, their bio, and other properties of these individuals.</a:t>
            </a:r>
          </a:p>
          <a:p>
            <a:pPr>
              <a:buFont typeface="Wingdings" charset="2"/>
              <a:buChar char="Ø"/>
            </a:pPr>
            <a:endParaRPr lang="en-US"/>
          </a:p>
          <a:p>
            <a:pPr>
              <a:buFont typeface="Wingdings" charset="2"/>
              <a:buChar char="Ø"/>
            </a:pPr>
            <a:endParaRPr lang="en-US"/>
          </a:p>
        </p:txBody>
      </p:sp>
      <p:pic>
        <p:nvPicPr>
          <p:cNvPr id="6" name="Picture 6" descr="A screenshot of a cell phone&#10;&#10;Description generated with very high confidence">
            <a:extLst>
              <a:ext uri="{FF2B5EF4-FFF2-40B4-BE49-F238E27FC236}">
                <a16:creationId xmlns:a16="http://schemas.microsoft.com/office/drawing/2014/main" xmlns="" id="{9DB9BC1A-230B-41CB-9629-FF955F84A48D}"/>
              </a:ext>
            </a:extLst>
          </p:cNvPr>
          <p:cNvPicPr>
            <a:picLocks noChangeAspect="1"/>
          </p:cNvPicPr>
          <p:nvPr/>
        </p:nvPicPr>
        <p:blipFill>
          <a:blip r:embed="rId4"/>
          <a:stretch>
            <a:fillRect/>
          </a:stretch>
        </p:blipFill>
        <p:spPr>
          <a:xfrm>
            <a:off x="8472309" y="3526971"/>
            <a:ext cx="2163004" cy="2721427"/>
          </a:xfrm>
          <a:prstGeom prst="rect">
            <a:avLst/>
          </a:prstGeom>
          <a:effectLst/>
        </p:spPr>
      </p:pic>
    </p:spTree>
    <p:extLst>
      <p:ext uri="{BB962C8B-B14F-4D97-AF65-F5344CB8AC3E}">
        <p14:creationId xmlns:p14="http://schemas.microsoft.com/office/powerpoint/2010/main" xmlns="" val="3206396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58E5B0-7BFB-4D03-AE9D-115DFA801E6F}"/>
              </a:ext>
            </a:extLst>
          </p:cNvPr>
          <p:cNvSpPr>
            <a:spLocks noGrp="1"/>
          </p:cNvSpPr>
          <p:nvPr>
            <p:ph type="title"/>
          </p:nvPr>
        </p:nvSpPr>
        <p:spPr/>
        <p:txBody>
          <a:bodyPr/>
          <a:lstStyle/>
          <a:p>
            <a:r>
              <a:rPr lang="en-US"/>
              <a:t>AI AND SOCIETY </a:t>
            </a:r>
          </a:p>
        </p:txBody>
      </p:sp>
      <p:sp>
        <p:nvSpPr>
          <p:cNvPr id="3" name="Content Placeholder 2">
            <a:extLst>
              <a:ext uri="{FF2B5EF4-FFF2-40B4-BE49-F238E27FC236}">
                <a16:creationId xmlns:a16="http://schemas.microsoft.com/office/drawing/2014/main" xmlns="" id="{874A0492-0534-47BF-A713-804FA0AD7B36}"/>
              </a:ext>
            </a:extLst>
          </p:cNvPr>
          <p:cNvSpPr>
            <a:spLocks noGrp="1"/>
          </p:cNvSpPr>
          <p:nvPr>
            <p:ph idx="1"/>
          </p:nvPr>
        </p:nvSpPr>
        <p:spPr/>
        <p:txBody>
          <a:bodyPr vert="horz" lIns="91440" tIns="45720" rIns="91440" bIns="45720" rtlCol="0" anchor="t">
            <a:normAutofit/>
          </a:bodyPr>
          <a:lstStyle/>
          <a:p>
            <a:pPr>
              <a:buFont typeface="Wingdings" charset="2"/>
              <a:buChar char="Ø"/>
            </a:pPr>
            <a:r>
              <a:rPr lang="en-US"/>
              <a:t>AI and Hype</a:t>
            </a:r>
          </a:p>
          <a:p>
            <a:pPr>
              <a:buFont typeface="Wingdings" charset="2"/>
              <a:buChar char="Ø"/>
            </a:pPr>
            <a:r>
              <a:rPr lang="en-US"/>
              <a:t>Limitations Of AI</a:t>
            </a:r>
          </a:p>
          <a:p>
            <a:pPr lvl="1">
              <a:buFont typeface="Wingdings" charset="2"/>
              <a:buChar char="ü"/>
            </a:pPr>
            <a:r>
              <a:rPr lang="en-US"/>
              <a:t>Bias </a:t>
            </a:r>
          </a:p>
          <a:p>
            <a:pPr lvl="1">
              <a:buFont typeface="Wingdings" charset="2"/>
              <a:buChar char="ü"/>
            </a:pPr>
            <a:r>
              <a:rPr lang="en-US"/>
              <a:t>Adversarial Attacks</a:t>
            </a:r>
          </a:p>
          <a:p>
            <a:pPr marL="400050">
              <a:buFont typeface="Wingdings" charset="2"/>
              <a:buChar char="Ø"/>
            </a:pPr>
            <a:r>
              <a:rPr lang="en-US"/>
              <a:t>AI developing Economies and Jobs</a:t>
            </a:r>
          </a:p>
        </p:txBody>
      </p:sp>
    </p:spTree>
    <p:extLst>
      <p:ext uri="{BB962C8B-B14F-4D97-AF65-F5344CB8AC3E}">
        <p14:creationId xmlns:p14="http://schemas.microsoft.com/office/powerpoint/2010/main" xmlns="" val="12655216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58E5B0-7BFB-4D03-AE9D-115DFA801E6F}"/>
              </a:ext>
            </a:extLst>
          </p:cNvPr>
          <p:cNvSpPr>
            <a:spLocks noGrp="1"/>
          </p:cNvSpPr>
          <p:nvPr>
            <p:ph type="title"/>
          </p:nvPr>
        </p:nvSpPr>
        <p:spPr/>
        <p:txBody>
          <a:bodyPr/>
          <a:lstStyle/>
          <a:p>
            <a:r>
              <a:rPr lang="en-US"/>
              <a:t>A REALISTIC VIEW OF AI </a:t>
            </a:r>
          </a:p>
        </p:txBody>
      </p:sp>
      <p:sp>
        <p:nvSpPr>
          <p:cNvPr id="3" name="Content Placeholder 2">
            <a:extLst>
              <a:ext uri="{FF2B5EF4-FFF2-40B4-BE49-F238E27FC236}">
                <a16:creationId xmlns:a16="http://schemas.microsoft.com/office/drawing/2014/main" xmlns="" id="{874A0492-0534-47BF-A713-804FA0AD7B36}"/>
              </a:ext>
            </a:extLst>
          </p:cNvPr>
          <p:cNvSpPr>
            <a:spLocks noGrp="1"/>
          </p:cNvSpPr>
          <p:nvPr>
            <p:ph idx="1"/>
          </p:nvPr>
        </p:nvSpPr>
        <p:spPr/>
        <p:txBody>
          <a:bodyPr vert="horz" lIns="91440" tIns="45720" rIns="91440" bIns="45720" rtlCol="0" anchor="t">
            <a:normAutofit/>
          </a:bodyPr>
          <a:lstStyle/>
          <a:p>
            <a:pPr>
              <a:buFont typeface="Wingdings" charset="2"/>
              <a:buChar char="Ø"/>
            </a:pPr>
            <a:r>
              <a:rPr lang="en-US"/>
              <a:t>Goldilocks Rule For AI </a:t>
            </a:r>
          </a:p>
          <a:p>
            <a:pPr marL="0" indent="0" algn="ctr">
              <a:buNone/>
            </a:pPr>
            <a:r>
              <a:rPr lang="en-US"/>
              <a:t>"Neither Be Too Optimistic Nor Be Too Pessimistic</a:t>
            </a:r>
          </a:p>
          <a:p>
            <a:pPr marL="0" indent="0" algn="ctr">
              <a:buNone/>
            </a:pPr>
            <a:r>
              <a:rPr lang="en-US"/>
              <a:t>About What AI Can And Cannot Do"</a:t>
            </a:r>
          </a:p>
          <a:p>
            <a:pPr marL="0" indent="0">
              <a:buNone/>
            </a:pPr>
            <a:endParaRPr lang="en-US"/>
          </a:p>
          <a:p>
            <a:pPr>
              <a:buFont typeface="Wingdings" charset="2"/>
              <a:buChar char="Ø"/>
            </a:pPr>
            <a:r>
              <a:rPr lang="en-US"/>
              <a:t>Too Optimistic : Sentient / super-intelligent AI killer robots coming soon</a:t>
            </a:r>
          </a:p>
          <a:p>
            <a:pPr>
              <a:buFont typeface="Wingdings" charset="2"/>
              <a:buChar char="Ø"/>
            </a:pPr>
            <a:r>
              <a:rPr lang="en-US"/>
              <a:t>Too Pessimistic : AI cannot do anything so an AI winter is coming </a:t>
            </a:r>
          </a:p>
          <a:p>
            <a:pPr>
              <a:buFont typeface="Wingdings" charset="2"/>
              <a:buChar char="Ø"/>
            </a:pPr>
            <a:r>
              <a:rPr lang="en-US"/>
              <a:t>Just Right : AI can't do everything, but will transform industries</a:t>
            </a:r>
          </a:p>
        </p:txBody>
      </p:sp>
    </p:spTree>
    <p:extLst>
      <p:ext uri="{BB962C8B-B14F-4D97-AF65-F5344CB8AC3E}">
        <p14:creationId xmlns:p14="http://schemas.microsoft.com/office/powerpoint/2010/main" xmlns="" val="3643524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C8A3C342-1D03-412F-8DD3-BF519E8E0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035D016-1B72-40C2-A619-59D32180B802}"/>
              </a:ext>
            </a:extLst>
          </p:cNvPr>
          <p:cNvSpPr>
            <a:spLocks noGrp="1"/>
          </p:cNvSpPr>
          <p:nvPr>
            <p:ph type="title"/>
          </p:nvPr>
        </p:nvSpPr>
        <p:spPr>
          <a:xfrm>
            <a:off x="648930" y="629266"/>
            <a:ext cx="6188190" cy="1622321"/>
          </a:xfrm>
        </p:spPr>
        <p:txBody>
          <a:bodyPr>
            <a:normAutofit/>
          </a:bodyPr>
          <a:lstStyle/>
          <a:p>
            <a:r>
              <a:rPr lang="en-US">
                <a:solidFill>
                  <a:srgbClr val="EBEBEB"/>
                </a:solidFill>
              </a:rPr>
              <a:t>Too Optimistic </a:t>
            </a:r>
          </a:p>
        </p:txBody>
      </p:sp>
      <p:sp>
        <p:nvSpPr>
          <p:cNvPr id="3" name="Content Placeholder 2">
            <a:extLst>
              <a:ext uri="{FF2B5EF4-FFF2-40B4-BE49-F238E27FC236}">
                <a16:creationId xmlns:a16="http://schemas.microsoft.com/office/drawing/2014/main" xmlns="" id="{B6B21E1B-56FF-42D5-AEAE-62A018CB4780}"/>
              </a:ext>
            </a:extLst>
          </p:cNvPr>
          <p:cNvSpPr>
            <a:spLocks noGrp="1"/>
          </p:cNvSpPr>
          <p:nvPr>
            <p:ph idx="1"/>
          </p:nvPr>
        </p:nvSpPr>
        <p:spPr>
          <a:xfrm>
            <a:off x="648930" y="2438400"/>
            <a:ext cx="6188189" cy="3785419"/>
          </a:xfrm>
        </p:spPr>
        <p:txBody>
          <a:bodyPr vert="horz" lIns="91440" tIns="45720" rIns="91440" bIns="45720" rtlCol="0">
            <a:normAutofit/>
          </a:bodyPr>
          <a:lstStyle/>
          <a:p>
            <a:pPr>
              <a:buNone/>
            </a:pPr>
            <a:r>
              <a:rPr lang="en-US">
                <a:solidFill>
                  <a:srgbClr val="FFFFFF"/>
                </a:solidFill>
              </a:rPr>
              <a:t>we should not be too</a:t>
            </a:r>
          </a:p>
          <a:p>
            <a:pPr>
              <a:buNone/>
            </a:pPr>
            <a:r>
              <a:rPr lang="en-US">
                <a:solidFill>
                  <a:srgbClr val="FFFFFF"/>
                </a:solidFill>
              </a:rPr>
              <a:t>optimistic about AI technologies and </a:t>
            </a:r>
          </a:p>
          <a:p>
            <a:pPr>
              <a:buNone/>
            </a:pPr>
            <a:r>
              <a:rPr lang="en-US">
                <a:solidFill>
                  <a:srgbClr val="FFFFFF"/>
                </a:solidFill>
              </a:rPr>
              <a:t>having an unrealistic view of AI technologies </a:t>
            </a:r>
          </a:p>
          <a:p>
            <a:pPr>
              <a:buNone/>
            </a:pPr>
            <a:r>
              <a:rPr lang="en-US">
                <a:solidFill>
                  <a:srgbClr val="FFFFFF"/>
                </a:solidFill>
              </a:rPr>
              <a:t>may make people think that </a:t>
            </a:r>
          </a:p>
          <a:p>
            <a:pPr>
              <a:buNone/>
            </a:pPr>
            <a:r>
              <a:rPr lang="en-US">
                <a:solidFill>
                  <a:srgbClr val="FFFFFF"/>
                </a:solidFill>
              </a:rPr>
              <a:t>sentience or super intelligence, </a:t>
            </a:r>
          </a:p>
          <a:p>
            <a:pPr>
              <a:buNone/>
            </a:pPr>
            <a:r>
              <a:rPr lang="en-US">
                <a:solidFill>
                  <a:srgbClr val="FFFFFF"/>
                </a:solidFill>
              </a:rPr>
              <a:t>artificial, general intelligence is coming soon, </a:t>
            </a:r>
          </a:p>
          <a:p>
            <a:pPr>
              <a:buNone/>
            </a:pPr>
            <a:r>
              <a:rPr lang="en-US">
                <a:solidFill>
                  <a:srgbClr val="FFFFFF"/>
                </a:solidFill>
              </a:rPr>
              <a:t>and we should invest a lot of resources </a:t>
            </a:r>
          </a:p>
          <a:p>
            <a:pPr>
              <a:buNone/>
            </a:pPr>
            <a:r>
              <a:rPr lang="en-US">
                <a:solidFill>
                  <a:srgbClr val="FFFFFF"/>
                </a:solidFill>
              </a:rPr>
              <a:t>into defending against AI evil killer robots.</a:t>
            </a:r>
          </a:p>
          <a:p>
            <a:pPr marL="0" indent="0">
              <a:buNone/>
            </a:pPr>
            <a:endParaRPr lang="en-US">
              <a:solidFill>
                <a:srgbClr val="FFFFFF"/>
              </a:solidFill>
            </a:endParaRPr>
          </a:p>
        </p:txBody>
      </p:sp>
      <p:sp>
        <p:nvSpPr>
          <p:cNvPr id="11" name="Freeform 31">
            <a:extLst>
              <a:ext uri="{FF2B5EF4-FFF2-40B4-BE49-F238E27FC236}">
                <a16:creationId xmlns:a16="http://schemas.microsoft.com/office/drawing/2014/main" xmlns="" id="{81CC9B02-E087-4350-AEBD-2C3CF001AF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xmlns="" id="{AC3BF0FA-36FA-4CE9-840E-F7C3A8F168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6281796" y="947378"/>
            <a:ext cx="6858001" cy="4963245"/>
          </a:xfrm>
          <a:custGeom>
            <a:avLst/>
            <a:gdLst>
              <a:gd name="connsiteX0" fmla="*/ 6858001 w 6858001"/>
              <a:gd name="connsiteY0" fmla="*/ 1177 h 4963245"/>
              <a:gd name="connsiteX1" fmla="*/ 6858001 w 6858001"/>
              <a:gd name="connsiteY1" fmla="*/ 1344715 h 4963245"/>
              <a:gd name="connsiteX2" fmla="*/ 6858000 w 6858001"/>
              <a:gd name="connsiteY2" fmla="*/ 1344715 h 4963245"/>
              <a:gd name="connsiteX3" fmla="*/ 6858000 w 6858001"/>
              <a:gd name="connsiteY3" fmla="*/ 4963245 h 4963245"/>
              <a:gd name="connsiteX4" fmla="*/ 0 w 6858001"/>
              <a:gd name="connsiteY4" fmla="*/ 4963244 h 4963245"/>
              <a:gd name="connsiteX5" fmla="*/ 0 w 6858001"/>
              <a:gd name="connsiteY5" fmla="*/ 900697 h 4963245"/>
              <a:gd name="connsiteX6" fmla="*/ 1 w 6858001"/>
              <a:gd name="connsiteY6" fmla="*/ 900697 h 4963245"/>
              <a:gd name="connsiteX7" fmla="*/ 1 w 6858001"/>
              <a:gd name="connsiteY7" fmla="*/ 0 h 4963245"/>
              <a:gd name="connsiteX8" fmla="*/ 40463 w 6858001"/>
              <a:gd name="connsiteY8" fmla="*/ 5883 h 4963245"/>
              <a:gd name="connsiteX9" fmla="*/ 159107 w 6858001"/>
              <a:gd name="connsiteY9" fmla="*/ 23196 h 4963245"/>
              <a:gd name="connsiteX10" fmla="*/ 245518 w 6858001"/>
              <a:gd name="connsiteY10" fmla="*/ 35299 h 4963245"/>
              <a:gd name="connsiteX11" fmla="*/ 348388 w 6858001"/>
              <a:gd name="connsiteY11" fmla="*/ 48073 h 4963245"/>
              <a:gd name="connsiteX12" fmla="*/ 470460 w 6858001"/>
              <a:gd name="connsiteY12" fmla="*/ 63369 h 4963245"/>
              <a:gd name="connsiteX13" fmla="*/ 605563 w 6858001"/>
              <a:gd name="connsiteY13" fmla="*/ 79506 h 4963245"/>
              <a:gd name="connsiteX14" fmla="*/ 757810 w 6858001"/>
              <a:gd name="connsiteY14" fmla="*/ 96483 h 4963245"/>
              <a:gd name="connsiteX15" fmla="*/ 923774 w 6858001"/>
              <a:gd name="connsiteY15" fmla="*/ 114469 h 4963245"/>
              <a:gd name="connsiteX16" fmla="*/ 1104139 w 6858001"/>
              <a:gd name="connsiteY16" fmla="*/ 132454 h 4963245"/>
              <a:gd name="connsiteX17" fmla="*/ 1296163 w 6858001"/>
              <a:gd name="connsiteY17" fmla="*/ 150776 h 4963245"/>
              <a:gd name="connsiteX18" fmla="*/ 1503275 w 6858001"/>
              <a:gd name="connsiteY18" fmla="*/ 167753 h 4963245"/>
              <a:gd name="connsiteX19" fmla="*/ 1719988 w 6858001"/>
              <a:gd name="connsiteY19" fmla="*/ 184058 h 4963245"/>
              <a:gd name="connsiteX20" fmla="*/ 1949045 w 6858001"/>
              <a:gd name="connsiteY20" fmla="*/ 198849 h 4963245"/>
              <a:gd name="connsiteX21" fmla="*/ 2187703 w 6858001"/>
              <a:gd name="connsiteY21" fmla="*/ 212969 h 4963245"/>
              <a:gd name="connsiteX22" fmla="*/ 2436649 w 6858001"/>
              <a:gd name="connsiteY22" fmla="*/ 226248 h 4963245"/>
              <a:gd name="connsiteX23" fmla="*/ 2564208 w 6858001"/>
              <a:gd name="connsiteY23" fmla="*/ 230955 h 4963245"/>
              <a:gd name="connsiteX24" fmla="*/ 2694509 w 6858001"/>
              <a:gd name="connsiteY24" fmla="*/ 236165 h 4963245"/>
              <a:gd name="connsiteX25" fmla="*/ 2826868 w 6858001"/>
              <a:gd name="connsiteY25" fmla="*/ 241040 h 4963245"/>
              <a:gd name="connsiteX26" fmla="*/ 2959914 w 6858001"/>
              <a:gd name="connsiteY26" fmla="*/ 244234 h 4963245"/>
              <a:gd name="connsiteX27" fmla="*/ 3095702 w 6858001"/>
              <a:gd name="connsiteY27" fmla="*/ 247091 h 4963245"/>
              <a:gd name="connsiteX28" fmla="*/ 3232862 w 6858001"/>
              <a:gd name="connsiteY28" fmla="*/ 250117 h 4963245"/>
              <a:gd name="connsiteX29" fmla="*/ 3372765 w 6858001"/>
              <a:gd name="connsiteY29" fmla="*/ 252134 h 4963245"/>
              <a:gd name="connsiteX30" fmla="*/ 3514040 w 6858001"/>
              <a:gd name="connsiteY30" fmla="*/ 252134 h 4963245"/>
              <a:gd name="connsiteX31" fmla="*/ 3656686 w 6858001"/>
              <a:gd name="connsiteY31" fmla="*/ 253142 h 4963245"/>
              <a:gd name="connsiteX32" fmla="*/ 3800704 w 6858001"/>
              <a:gd name="connsiteY32" fmla="*/ 252134 h 4963245"/>
              <a:gd name="connsiteX33" fmla="*/ 3946780 w 6858001"/>
              <a:gd name="connsiteY33" fmla="*/ 250117 h 4963245"/>
              <a:gd name="connsiteX34" fmla="*/ 4092855 w 6858001"/>
              <a:gd name="connsiteY34" fmla="*/ 248268 h 4963245"/>
              <a:gd name="connsiteX35" fmla="*/ 4240988 w 6858001"/>
              <a:gd name="connsiteY35" fmla="*/ 244234 h 4963245"/>
              <a:gd name="connsiteX36" fmla="*/ 4390492 w 6858001"/>
              <a:gd name="connsiteY36" fmla="*/ 240032 h 4963245"/>
              <a:gd name="connsiteX37" fmla="*/ 4539997 w 6858001"/>
              <a:gd name="connsiteY37" fmla="*/ 235157 h 4963245"/>
              <a:gd name="connsiteX38" fmla="*/ 4690873 w 6858001"/>
              <a:gd name="connsiteY38" fmla="*/ 228266 h 4963245"/>
              <a:gd name="connsiteX39" fmla="*/ 4843120 w 6858001"/>
              <a:gd name="connsiteY39" fmla="*/ 220029 h 4963245"/>
              <a:gd name="connsiteX40" fmla="*/ 4996054 w 6858001"/>
              <a:gd name="connsiteY40" fmla="*/ 212129 h 4963245"/>
              <a:gd name="connsiteX41" fmla="*/ 5148987 w 6858001"/>
              <a:gd name="connsiteY41" fmla="*/ 202044 h 4963245"/>
              <a:gd name="connsiteX42" fmla="*/ 5303978 w 6858001"/>
              <a:gd name="connsiteY42" fmla="*/ 189941 h 4963245"/>
              <a:gd name="connsiteX43" fmla="*/ 5456911 w 6858001"/>
              <a:gd name="connsiteY43" fmla="*/ 177839 h 4963245"/>
              <a:gd name="connsiteX44" fmla="*/ 5612588 w 6858001"/>
              <a:gd name="connsiteY44" fmla="*/ 163887 h 4963245"/>
              <a:gd name="connsiteX45" fmla="*/ 5768950 w 6858001"/>
              <a:gd name="connsiteY45" fmla="*/ 148591 h 4963245"/>
              <a:gd name="connsiteX46" fmla="*/ 5923255 w 6858001"/>
              <a:gd name="connsiteY46" fmla="*/ 132455 h 4963245"/>
              <a:gd name="connsiteX47" fmla="*/ 6079618 w 6858001"/>
              <a:gd name="connsiteY47" fmla="*/ 113629 h 4963245"/>
              <a:gd name="connsiteX48" fmla="*/ 6235294 w 6858001"/>
              <a:gd name="connsiteY48" fmla="*/ 93458 h 4963245"/>
              <a:gd name="connsiteX49" fmla="*/ 6391657 w 6858001"/>
              <a:gd name="connsiteY49" fmla="*/ 73455 h 4963245"/>
              <a:gd name="connsiteX50" fmla="*/ 6547333 w 6858001"/>
              <a:gd name="connsiteY50" fmla="*/ 50091 h 4963245"/>
              <a:gd name="connsiteX51" fmla="*/ 6702324 w 6858001"/>
              <a:gd name="connsiteY51" fmla="*/ 26222 h 4963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4963245">
                <a:moveTo>
                  <a:pt x="6858001" y="1177"/>
                </a:moveTo>
                <a:lnTo>
                  <a:pt x="6858001" y="1344715"/>
                </a:lnTo>
                <a:lnTo>
                  <a:pt x="6858000" y="1344715"/>
                </a:lnTo>
                <a:lnTo>
                  <a:pt x="6858000" y="4963245"/>
                </a:lnTo>
                <a:lnTo>
                  <a:pt x="0" y="4963244"/>
                </a:lnTo>
                <a:lnTo>
                  <a:pt x="0" y="900697"/>
                </a:lnTo>
                <a:lnTo>
                  <a:pt x="1" y="900697"/>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4" name="Picture 4" descr="A person wearing a pink dress&#10;&#10;Description generated with very high confidence">
            <a:extLst>
              <a:ext uri="{FF2B5EF4-FFF2-40B4-BE49-F238E27FC236}">
                <a16:creationId xmlns:a16="http://schemas.microsoft.com/office/drawing/2014/main" xmlns="" id="{4183A970-9BAA-49FC-861B-541B074431F3}"/>
              </a:ext>
            </a:extLst>
          </p:cNvPr>
          <p:cNvPicPr>
            <a:picLocks noChangeAspect="1"/>
          </p:cNvPicPr>
          <p:nvPr/>
        </p:nvPicPr>
        <p:blipFill>
          <a:blip r:embed="rId2"/>
          <a:stretch>
            <a:fillRect/>
          </a:stretch>
        </p:blipFill>
        <p:spPr>
          <a:xfrm>
            <a:off x="8129871" y="1074509"/>
            <a:ext cx="3414010" cy="4708978"/>
          </a:xfrm>
          <a:prstGeom prst="rect">
            <a:avLst/>
          </a:prstGeom>
          <a:effectLst/>
        </p:spPr>
      </p:pic>
      <p:sp>
        <p:nvSpPr>
          <p:cNvPr id="15" name="Rectangle 14">
            <a:extLst>
              <a:ext uri="{FF2B5EF4-FFF2-40B4-BE49-F238E27FC236}">
                <a16:creationId xmlns:a16="http://schemas.microsoft.com/office/drawing/2014/main" xmlns="" id="{D6F18ACE-6E82-4ADC-8A2F-A1771B309B1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2437710631"/>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7">
            <a:extLst>
              <a:ext uri="{FF2B5EF4-FFF2-40B4-BE49-F238E27FC236}">
                <a16:creationId xmlns:a16="http://schemas.microsoft.com/office/drawing/2014/main" xmlns="" id="{052BEFF1-896C-45B1-B02C-96A6A1BC38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 name="Freeform 36">
            <a:extLst>
              <a:ext uri="{FF2B5EF4-FFF2-40B4-BE49-F238E27FC236}">
                <a16:creationId xmlns:a16="http://schemas.microsoft.com/office/drawing/2014/main" xmlns="" id="{BB237A14-61B1-4C00-A670-5D8D68A866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30" name="Freeform: Shape 11">
            <a:extLst>
              <a:ext uri="{FF2B5EF4-FFF2-40B4-BE49-F238E27FC236}">
                <a16:creationId xmlns:a16="http://schemas.microsoft.com/office/drawing/2014/main" xmlns="" id="{8598F259-6F54-47A3-8D13-1603D786A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Rectangle 13">
            <a:extLst>
              <a:ext uri="{FF2B5EF4-FFF2-40B4-BE49-F238E27FC236}">
                <a16:creationId xmlns:a16="http://schemas.microsoft.com/office/drawing/2014/main" xmlns="" id="{0BA768A8-4FED-4ED8-9E46-6BE72188EC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A49F990-1D62-419A-BBEF-DF6E129B0365}"/>
              </a:ext>
            </a:extLst>
          </p:cNvPr>
          <p:cNvSpPr>
            <a:spLocks noGrp="1"/>
          </p:cNvSpPr>
          <p:nvPr>
            <p:ph type="title"/>
          </p:nvPr>
        </p:nvSpPr>
        <p:spPr>
          <a:xfrm>
            <a:off x="1979" y="2601884"/>
            <a:ext cx="4742079" cy="4470821"/>
          </a:xfrm>
        </p:spPr>
        <p:txBody>
          <a:bodyPr>
            <a:normAutofit/>
          </a:bodyPr>
          <a:lstStyle/>
          <a:p>
            <a:pPr algn="ctr"/>
            <a:r>
              <a:rPr lang="en-US" b="1" dirty="0">
                <a:solidFill>
                  <a:srgbClr val="FFFFFF"/>
                </a:solidFill>
              </a:rPr>
              <a:t>Too Pessimistic </a:t>
            </a:r>
            <a:endParaRPr lang="en-US" b="1"/>
          </a:p>
        </p:txBody>
      </p:sp>
      <p:sp>
        <p:nvSpPr>
          <p:cNvPr id="3" name="Content Placeholder 2">
            <a:extLst>
              <a:ext uri="{FF2B5EF4-FFF2-40B4-BE49-F238E27FC236}">
                <a16:creationId xmlns:a16="http://schemas.microsoft.com/office/drawing/2014/main" xmlns="" id="{C71764DE-D768-454C-A2F1-1C858F23DBC3}"/>
              </a:ext>
            </a:extLst>
          </p:cNvPr>
          <p:cNvSpPr>
            <a:spLocks noGrp="1"/>
          </p:cNvSpPr>
          <p:nvPr>
            <p:ph idx="1"/>
          </p:nvPr>
        </p:nvSpPr>
        <p:spPr>
          <a:xfrm>
            <a:off x="5204109" y="1645920"/>
            <a:ext cx="5919503" cy="4470821"/>
          </a:xfrm>
        </p:spPr>
        <p:txBody>
          <a:bodyPr vert="horz" lIns="91440" tIns="45720" rIns="91440" bIns="45720" rtlCol="0" anchor="t">
            <a:normAutofit/>
          </a:bodyPr>
          <a:lstStyle/>
          <a:p>
            <a:pPr>
              <a:lnSpc>
                <a:spcPct val="90000"/>
              </a:lnSpc>
              <a:buNone/>
            </a:pPr>
            <a:r>
              <a:rPr lang="en-US" sz="1700" b="1"/>
              <a:t>AI cannot do everything. </a:t>
            </a:r>
          </a:p>
          <a:p>
            <a:pPr>
              <a:lnSpc>
                <a:spcPct val="90000"/>
              </a:lnSpc>
              <a:buNone/>
            </a:pPr>
            <a:r>
              <a:rPr lang="en-US" sz="1700" b="1"/>
              <a:t>There are some things AI cannot do and so, another AI winter is</a:t>
            </a:r>
          </a:p>
          <a:p>
            <a:pPr>
              <a:lnSpc>
                <a:spcPct val="90000"/>
              </a:lnSpc>
              <a:buNone/>
            </a:pPr>
            <a:r>
              <a:rPr lang="en-US" sz="1700" b="1"/>
              <a:t>coming.</a:t>
            </a:r>
          </a:p>
          <a:p>
            <a:pPr>
              <a:lnSpc>
                <a:spcPct val="90000"/>
              </a:lnSpc>
              <a:buFont typeface="Wingdings" charset="2"/>
              <a:buChar char="Ø"/>
            </a:pPr>
            <a:r>
              <a:rPr lang="en-US" sz="2800" b="1"/>
              <a:t>AI Winter</a:t>
            </a:r>
          </a:p>
          <a:p>
            <a:pPr>
              <a:lnSpc>
                <a:spcPct val="90000"/>
              </a:lnSpc>
              <a:buNone/>
            </a:pPr>
            <a:r>
              <a:rPr lang="en-US" sz="1700" b="1"/>
              <a:t>The term AI winter refers to a couple of episodes in </a:t>
            </a:r>
          </a:p>
          <a:p>
            <a:pPr>
              <a:lnSpc>
                <a:spcPct val="90000"/>
              </a:lnSpc>
              <a:buNone/>
            </a:pPr>
            <a:r>
              <a:rPr lang="en-US" sz="1700" b="1"/>
              <a:t>history when AI had been over-hyped and when </a:t>
            </a:r>
            <a:endParaRPr lang="en-US" b="1"/>
          </a:p>
          <a:p>
            <a:pPr>
              <a:lnSpc>
                <a:spcPct val="90000"/>
              </a:lnSpc>
              <a:buNone/>
            </a:pPr>
            <a:r>
              <a:rPr lang="en-US" sz="1700" b="1"/>
              <a:t>people figured out that AI couldn't do everything that </a:t>
            </a:r>
          </a:p>
          <a:p>
            <a:pPr>
              <a:lnSpc>
                <a:spcPct val="90000"/>
              </a:lnSpc>
              <a:buNone/>
            </a:pPr>
            <a:r>
              <a:rPr lang="en-US" sz="1700" b="1"/>
              <a:t>they thought it would. </a:t>
            </a:r>
            <a:endParaRPr lang="en-US" b="1"/>
          </a:p>
          <a:p>
            <a:pPr>
              <a:lnSpc>
                <a:spcPct val="90000"/>
              </a:lnSpc>
              <a:buNone/>
            </a:pPr>
            <a:r>
              <a:rPr lang="en-US" sz="1700" b="1"/>
              <a:t>It resulted in a loss of faith and </a:t>
            </a:r>
          </a:p>
          <a:p>
            <a:pPr marL="0" indent="0">
              <a:lnSpc>
                <a:spcPct val="90000"/>
              </a:lnSpc>
              <a:buNone/>
            </a:pPr>
            <a:r>
              <a:rPr lang="en-US" sz="1700" b="1"/>
              <a:t>a decrease in investment in AI.</a:t>
            </a:r>
          </a:p>
        </p:txBody>
      </p:sp>
    </p:spTree>
    <p:extLst>
      <p:ext uri="{BB962C8B-B14F-4D97-AF65-F5344CB8AC3E}">
        <p14:creationId xmlns:p14="http://schemas.microsoft.com/office/powerpoint/2010/main" xmlns="" val="3427040698"/>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52BEFF1-896C-45B1-B02C-96A6A1BC38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xmlns="" id="{BB237A14-61B1-4C00-A670-5D8D68A866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xmlns="" id="{8598F259-6F54-47A3-8D13-1603D786A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0BA768A8-4FED-4ED8-9E46-6BE72188EC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CD9B77A-A985-4E40-896D-DE00233D6DC5}"/>
              </a:ext>
            </a:extLst>
          </p:cNvPr>
          <p:cNvSpPr>
            <a:spLocks noGrp="1"/>
          </p:cNvSpPr>
          <p:nvPr>
            <p:ph type="title"/>
          </p:nvPr>
        </p:nvSpPr>
        <p:spPr>
          <a:xfrm>
            <a:off x="-122712" y="2574175"/>
            <a:ext cx="3522879" cy="4470821"/>
          </a:xfrm>
        </p:spPr>
        <p:txBody>
          <a:bodyPr>
            <a:normAutofit/>
          </a:bodyPr>
          <a:lstStyle/>
          <a:p>
            <a:pPr algn="r"/>
            <a:r>
              <a:rPr lang="en-US" b="1" dirty="0">
                <a:solidFill>
                  <a:srgbClr val="FFFFFF"/>
                </a:solidFill>
              </a:rPr>
              <a:t>Just Right</a:t>
            </a:r>
          </a:p>
        </p:txBody>
      </p:sp>
      <p:sp>
        <p:nvSpPr>
          <p:cNvPr id="3" name="Content Placeholder 2">
            <a:extLst>
              <a:ext uri="{FF2B5EF4-FFF2-40B4-BE49-F238E27FC236}">
                <a16:creationId xmlns:a16="http://schemas.microsoft.com/office/drawing/2014/main" xmlns="" id="{9D7872E4-C08B-46B8-9CC3-CB22CCC26C3B}"/>
              </a:ext>
            </a:extLst>
          </p:cNvPr>
          <p:cNvSpPr>
            <a:spLocks noGrp="1"/>
          </p:cNvSpPr>
          <p:nvPr>
            <p:ph idx="1"/>
          </p:nvPr>
        </p:nvSpPr>
        <p:spPr>
          <a:xfrm>
            <a:off x="5204109" y="1645920"/>
            <a:ext cx="5919503" cy="4470821"/>
          </a:xfrm>
        </p:spPr>
        <p:txBody>
          <a:bodyPr vert="horz" lIns="91440" tIns="45720" rIns="91440" bIns="45720" rtlCol="0">
            <a:normAutofit/>
          </a:bodyPr>
          <a:lstStyle/>
          <a:p>
            <a:pPr>
              <a:lnSpc>
                <a:spcPct val="90000"/>
              </a:lnSpc>
              <a:buNone/>
            </a:pPr>
            <a:r>
              <a:rPr lang="en-US" sz="1600"/>
              <a:t>One difference between AI now and the earlier winters of a few decades </a:t>
            </a:r>
          </a:p>
          <a:p>
            <a:pPr>
              <a:lnSpc>
                <a:spcPct val="90000"/>
              </a:lnSpc>
              <a:buNone/>
            </a:pPr>
            <a:r>
              <a:rPr lang="en-US" sz="1600"/>
              <a:t>ago, is that AI today is creating tremendous economic value. </a:t>
            </a:r>
          </a:p>
          <a:p>
            <a:pPr>
              <a:lnSpc>
                <a:spcPct val="90000"/>
              </a:lnSpc>
              <a:buNone/>
            </a:pPr>
            <a:r>
              <a:rPr lang="en-US" sz="1600"/>
              <a:t>We also see a surprisingly clear path for it to continue to create even more </a:t>
            </a:r>
          </a:p>
          <a:p>
            <a:pPr>
              <a:lnSpc>
                <a:spcPct val="90000"/>
              </a:lnSpc>
              <a:buNone/>
            </a:pPr>
            <a:r>
              <a:rPr lang="en-US" sz="1600"/>
              <a:t>value in multiple industries. </a:t>
            </a:r>
          </a:p>
          <a:p>
            <a:pPr>
              <a:lnSpc>
                <a:spcPct val="90000"/>
              </a:lnSpc>
              <a:buNone/>
            </a:pPr>
            <a:r>
              <a:rPr lang="en-US" sz="1600"/>
              <a:t>So, the combination of these two things ensures that AI will continue </a:t>
            </a:r>
          </a:p>
          <a:p>
            <a:pPr>
              <a:lnSpc>
                <a:spcPct val="90000"/>
              </a:lnSpc>
              <a:buNone/>
            </a:pPr>
            <a:r>
              <a:rPr lang="en-US" sz="1600"/>
              <a:t>to grow for the foreseeable future.</a:t>
            </a:r>
          </a:p>
          <a:p>
            <a:pPr>
              <a:lnSpc>
                <a:spcPct val="90000"/>
              </a:lnSpc>
              <a:buNone/>
            </a:pPr>
            <a:r>
              <a:rPr lang="en-US" sz="1600"/>
              <a:t>Even though, it is also true that AI cannot do everything. </a:t>
            </a:r>
          </a:p>
          <a:p>
            <a:pPr>
              <a:lnSpc>
                <a:spcPct val="90000"/>
              </a:lnSpc>
              <a:buNone/>
            </a:pPr>
            <a:r>
              <a:rPr lang="en-US" sz="1600"/>
              <a:t>Rather than being too optimistic or too pessimistic the story of Goldilocks </a:t>
            </a:r>
          </a:p>
          <a:p>
            <a:pPr>
              <a:lnSpc>
                <a:spcPct val="90000"/>
              </a:lnSpc>
              <a:buNone/>
            </a:pPr>
            <a:r>
              <a:rPr lang="en-US" sz="1600"/>
              <a:t>learn that something in-between is just right.</a:t>
            </a:r>
          </a:p>
          <a:p>
            <a:pPr marL="0" indent="0">
              <a:lnSpc>
                <a:spcPct val="90000"/>
              </a:lnSpc>
              <a:buNone/>
            </a:pPr>
            <a:endParaRPr lang="en-US" sz="1600"/>
          </a:p>
        </p:txBody>
      </p:sp>
    </p:spTree>
    <p:extLst>
      <p:ext uri="{BB962C8B-B14F-4D97-AF65-F5344CB8AC3E}">
        <p14:creationId xmlns:p14="http://schemas.microsoft.com/office/powerpoint/2010/main" xmlns="" val="2961190566"/>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xmlns="" id="{F747F1B4-B831-4277-8AB0-32767F7EB7B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 name="Freeform 7">
            <a:extLst>
              <a:ext uri="{FF2B5EF4-FFF2-40B4-BE49-F238E27FC236}">
                <a16:creationId xmlns:a16="http://schemas.microsoft.com/office/drawing/2014/main" xmlns="" id="{D80CFA21-AB7C-4BEB-9BFF-05764FBBF3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7296396E-9A6A-4D6B-B53D-CFF8DB7359F0}"/>
              </a:ext>
            </a:extLst>
          </p:cNvPr>
          <p:cNvSpPr>
            <a:spLocks noGrp="1"/>
          </p:cNvSpPr>
          <p:nvPr>
            <p:ph type="title"/>
          </p:nvPr>
        </p:nvSpPr>
        <p:spPr>
          <a:xfrm>
            <a:off x="648930" y="629267"/>
            <a:ext cx="9252154" cy="1016654"/>
          </a:xfrm>
        </p:spPr>
        <p:txBody>
          <a:bodyPr>
            <a:normAutofit/>
          </a:bodyPr>
          <a:lstStyle/>
          <a:p>
            <a:r>
              <a:rPr lang="en-US">
                <a:solidFill>
                  <a:srgbClr val="EBEBEB"/>
                </a:solidFill>
              </a:rPr>
              <a:t>LIMITATIONS OF AI</a:t>
            </a:r>
          </a:p>
        </p:txBody>
      </p:sp>
      <p:sp>
        <p:nvSpPr>
          <p:cNvPr id="8" name="Rectangle 13">
            <a:extLst>
              <a:ext uri="{FF2B5EF4-FFF2-40B4-BE49-F238E27FC236}">
                <a16:creationId xmlns:a16="http://schemas.microsoft.com/office/drawing/2014/main" xmlns="" id="{12F7E335-851A-4CAE-B09F-E657819D46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Freeform: Shape 15">
            <a:extLst>
              <a:ext uri="{FF2B5EF4-FFF2-40B4-BE49-F238E27FC236}">
                <a16:creationId xmlns:a16="http://schemas.microsoft.com/office/drawing/2014/main" xmlns="" id="{10B541F0-7F6E-402E-84D8-CF96EACA5F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1" name="Content Placeholder 2">
            <a:extLst>
              <a:ext uri="{FF2B5EF4-FFF2-40B4-BE49-F238E27FC236}">
                <a16:creationId xmlns:a16="http://schemas.microsoft.com/office/drawing/2014/main" xmlns="" id="{7FA8397D-7FAF-483A-BB8C-E697AEDFBEE0}"/>
              </a:ext>
            </a:extLst>
          </p:cNvPr>
          <p:cNvGraphicFramePr>
            <a:graphicFrameLocks noGrp="1"/>
          </p:cNvGraphicFramePr>
          <p:nvPr>
            <p:ph idx="1"/>
            <p:extLst>
              <p:ext uri="{D42A27DB-BD31-4B8C-83A1-F6EECF244321}">
                <p14:modId xmlns:p14="http://schemas.microsoft.com/office/powerpoint/2010/main" xmlns="" val="201659085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04650838"/>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4AAD3FD-83A5-4B89-9F8F-01B8870865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0AF50843-EA9D-4649-8D6F-69152244000B}"/>
              </a:ext>
            </a:extLst>
          </p:cNvPr>
          <p:cNvSpPr>
            <a:spLocks noGrp="1"/>
          </p:cNvSpPr>
          <p:nvPr>
            <p:ph type="title"/>
          </p:nvPr>
        </p:nvSpPr>
        <p:spPr>
          <a:xfrm>
            <a:off x="648931" y="629266"/>
            <a:ext cx="4166510" cy="1622321"/>
          </a:xfrm>
        </p:spPr>
        <p:txBody>
          <a:bodyPr>
            <a:normAutofit/>
          </a:bodyPr>
          <a:lstStyle/>
          <a:p>
            <a:r>
              <a:rPr lang="en-US">
                <a:solidFill>
                  <a:srgbClr val="EBEBEB"/>
                </a:solidFill>
              </a:rPr>
              <a:t>Performance Limitations</a:t>
            </a:r>
          </a:p>
        </p:txBody>
      </p:sp>
      <p:sp>
        <p:nvSpPr>
          <p:cNvPr id="3" name="Content Placeholder 2">
            <a:extLst>
              <a:ext uri="{FF2B5EF4-FFF2-40B4-BE49-F238E27FC236}">
                <a16:creationId xmlns:a16="http://schemas.microsoft.com/office/drawing/2014/main" xmlns="" id="{91FF5C45-1E4D-48AD-AF40-A1379D65AE08}"/>
              </a:ext>
            </a:extLst>
          </p:cNvPr>
          <p:cNvSpPr>
            <a:spLocks noGrp="1"/>
          </p:cNvSpPr>
          <p:nvPr>
            <p:ph idx="1"/>
          </p:nvPr>
        </p:nvSpPr>
        <p:spPr>
          <a:xfrm>
            <a:off x="648931" y="2438400"/>
            <a:ext cx="4166509" cy="3785419"/>
          </a:xfrm>
        </p:spPr>
        <p:txBody>
          <a:bodyPr vert="horz" lIns="91440" tIns="45720" rIns="91440" bIns="45720" rtlCol="0">
            <a:normAutofit/>
          </a:bodyPr>
          <a:lstStyle/>
          <a:p>
            <a:pPr marL="0" indent="0">
              <a:buNone/>
            </a:pPr>
            <a:r>
              <a:rPr lang="en-US">
                <a:solidFill>
                  <a:srgbClr val="EBEBEB"/>
                </a:solidFill>
              </a:rPr>
              <a:t>As we have studied in the previous week about the performance limitations of AI as if you want an AI model to differentiate between the types of emails, it is possible but if you are willing from your AI model to write a proper email in reply of the email you have received it is kind of impossible for now may be soon it will be possible. </a:t>
            </a:r>
          </a:p>
          <a:p>
            <a:pPr marL="0" indent="0">
              <a:buNone/>
            </a:pPr>
            <a:endParaRPr lang="en-US">
              <a:solidFill>
                <a:srgbClr val="EBEBEB"/>
              </a:solidFill>
            </a:endParaRPr>
          </a:p>
        </p:txBody>
      </p:sp>
      <p:sp>
        <p:nvSpPr>
          <p:cNvPr id="11" name="Freeform 31">
            <a:extLst>
              <a:ext uri="{FF2B5EF4-FFF2-40B4-BE49-F238E27FC236}">
                <a16:creationId xmlns:a16="http://schemas.microsoft.com/office/drawing/2014/main" xmlns="" id="{61752F1D-FC0F-4103-9584-630E643CCD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Rectangle 12">
            <a:extLst>
              <a:ext uri="{FF2B5EF4-FFF2-40B4-BE49-F238E27FC236}">
                <a16:creationId xmlns:a16="http://schemas.microsoft.com/office/drawing/2014/main" xmlns="" id="{126C04EF-6428-472D-B316-74A19385B08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3992" y="0"/>
            <a:ext cx="6098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5">
            <a:extLst>
              <a:ext uri="{FF2B5EF4-FFF2-40B4-BE49-F238E27FC236}">
                <a16:creationId xmlns:a16="http://schemas.microsoft.com/office/drawing/2014/main" xmlns="" id="{AE50896D-AACB-4C0A-855D-ECEFB4A0DA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17" name="Rectangle 16">
            <a:extLst>
              <a:ext uri="{FF2B5EF4-FFF2-40B4-BE49-F238E27FC236}">
                <a16:creationId xmlns:a16="http://schemas.microsoft.com/office/drawing/2014/main" xmlns="" id="{A92A1116-1C84-41DF-B803-1F7B0883EC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TextBox 15">
            <a:extLst>
              <a:ext uri="{FF2B5EF4-FFF2-40B4-BE49-F238E27FC236}">
                <a16:creationId xmlns:a16="http://schemas.microsoft.com/office/drawing/2014/main" xmlns="" id="{2096BB61-7118-4326-95B8-45DAEA50CC03}"/>
              </a:ext>
            </a:extLst>
          </p:cNvPr>
          <p:cNvSpPr txBox="1"/>
          <p:nvPr/>
        </p:nvSpPr>
        <p:spPr>
          <a:xfrm>
            <a:off x="5670016" y="1566231"/>
            <a:ext cx="483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OpenSans"/>
              </a:rPr>
              <a:t>"The toy arrived two days late, </a:t>
            </a:r>
          </a:p>
          <a:p>
            <a:r>
              <a:rPr lang="en-US">
                <a:latin typeface="OpenSans"/>
              </a:rPr>
              <a:t>so I wasn't able to give it to my niece for her birthday. </a:t>
            </a:r>
          </a:p>
          <a:p>
            <a:r>
              <a:rPr lang="en-US">
                <a:latin typeface="OpenSans"/>
              </a:rPr>
              <a:t>Can I return it?"</a:t>
            </a:r>
          </a:p>
        </p:txBody>
      </p:sp>
      <p:pic>
        <p:nvPicPr>
          <p:cNvPr id="19" name="Picture 19" descr="A close up of a logo&#10;&#10;Description generated with high confidence">
            <a:extLst>
              <a:ext uri="{FF2B5EF4-FFF2-40B4-BE49-F238E27FC236}">
                <a16:creationId xmlns:a16="http://schemas.microsoft.com/office/drawing/2014/main" xmlns="" id="{86311BD1-D0C8-442F-9EBB-18FFA956DDCE}"/>
              </a:ext>
            </a:extLst>
          </p:cNvPr>
          <p:cNvPicPr>
            <a:picLocks noChangeAspect="1"/>
          </p:cNvPicPr>
          <p:nvPr/>
        </p:nvPicPr>
        <p:blipFill>
          <a:blip r:embed="rId2"/>
          <a:stretch>
            <a:fillRect/>
          </a:stretch>
        </p:blipFill>
        <p:spPr>
          <a:xfrm>
            <a:off x="5550665" y="3850729"/>
            <a:ext cx="2743200" cy="1121217"/>
          </a:xfrm>
          <a:prstGeom prst="rect">
            <a:avLst/>
          </a:prstGeom>
        </p:spPr>
      </p:pic>
      <p:pic>
        <p:nvPicPr>
          <p:cNvPr id="21" name="Picture 21">
            <a:extLst>
              <a:ext uri="{FF2B5EF4-FFF2-40B4-BE49-F238E27FC236}">
                <a16:creationId xmlns:a16="http://schemas.microsoft.com/office/drawing/2014/main" xmlns="" id="{1E732F8F-6C78-45C4-B5EF-D0DDF783813B}"/>
              </a:ext>
            </a:extLst>
          </p:cNvPr>
          <p:cNvPicPr>
            <a:picLocks noChangeAspect="1"/>
          </p:cNvPicPr>
          <p:nvPr/>
        </p:nvPicPr>
        <p:blipFill>
          <a:blip r:embed="rId3"/>
          <a:stretch>
            <a:fillRect/>
          </a:stretch>
        </p:blipFill>
        <p:spPr>
          <a:xfrm>
            <a:off x="8598665" y="3810592"/>
            <a:ext cx="3174693" cy="825081"/>
          </a:xfrm>
          <a:prstGeom prst="rect">
            <a:avLst/>
          </a:prstGeom>
        </p:spPr>
      </p:pic>
      <p:pic>
        <p:nvPicPr>
          <p:cNvPr id="23" name="Picture 23" descr="A close up of a logo&#10;&#10;Description generated with very high confidence">
            <a:extLst>
              <a:ext uri="{FF2B5EF4-FFF2-40B4-BE49-F238E27FC236}">
                <a16:creationId xmlns:a16="http://schemas.microsoft.com/office/drawing/2014/main" xmlns="" id="{64D50579-7F36-4C81-88AF-5880D63702D3}"/>
              </a:ext>
            </a:extLst>
          </p:cNvPr>
          <p:cNvPicPr>
            <a:picLocks noChangeAspect="1"/>
          </p:cNvPicPr>
          <p:nvPr/>
        </p:nvPicPr>
        <p:blipFill>
          <a:blip r:embed="rId4"/>
          <a:stretch>
            <a:fillRect/>
          </a:stretch>
        </p:blipFill>
        <p:spPr>
          <a:xfrm>
            <a:off x="6918593" y="2962659"/>
            <a:ext cx="2743200" cy="473646"/>
          </a:xfrm>
          <a:prstGeom prst="rect">
            <a:avLst/>
          </a:prstGeom>
        </p:spPr>
      </p:pic>
    </p:spTree>
    <p:extLst>
      <p:ext uri="{BB962C8B-B14F-4D97-AF65-F5344CB8AC3E}">
        <p14:creationId xmlns:p14="http://schemas.microsoft.com/office/powerpoint/2010/main" xmlns="" val="2216532807"/>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52BEFF1-896C-45B1-B02C-96A6A1BC38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xmlns="" id="{BB237A14-61B1-4C00-A670-5D8D68A866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xmlns="" id="{8598F259-6F54-47A3-8D13-1603D786A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0BA768A8-4FED-4ED8-9E46-6BE72188EC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B715747A-6F98-4428-9038-41A6083DD370}"/>
              </a:ext>
            </a:extLst>
          </p:cNvPr>
          <p:cNvSpPr>
            <a:spLocks noGrp="1"/>
          </p:cNvSpPr>
          <p:nvPr>
            <p:ph type="title"/>
          </p:nvPr>
        </p:nvSpPr>
        <p:spPr>
          <a:xfrm>
            <a:off x="57398" y="2380211"/>
            <a:ext cx="4340297" cy="1575221"/>
          </a:xfrm>
        </p:spPr>
        <p:txBody>
          <a:bodyPr>
            <a:normAutofit/>
          </a:bodyPr>
          <a:lstStyle/>
          <a:p>
            <a:pPr algn="ctr"/>
            <a:r>
              <a:rPr lang="en-US" b="1" dirty="0">
                <a:solidFill>
                  <a:srgbClr val="FFFFFF"/>
                </a:solidFill>
              </a:rPr>
              <a:t>Explainability Is Hard </a:t>
            </a:r>
            <a:endParaRPr lang="en-US" b="1"/>
          </a:p>
        </p:txBody>
      </p:sp>
      <p:sp>
        <p:nvSpPr>
          <p:cNvPr id="3" name="Content Placeholder 2">
            <a:extLst>
              <a:ext uri="{FF2B5EF4-FFF2-40B4-BE49-F238E27FC236}">
                <a16:creationId xmlns:a16="http://schemas.microsoft.com/office/drawing/2014/main" xmlns="" id="{174BD0DF-23EC-45D5-A423-61209BFF62CD}"/>
              </a:ext>
            </a:extLst>
          </p:cNvPr>
          <p:cNvSpPr>
            <a:spLocks noGrp="1"/>
          </p:cNvSpPr>
          <p:nvPr>
            <p:ph idx="1"/>
          </p:nvPr>
        </p:nvSpPr>
        <p:spPr>
          <a:xfrm>
            <a:off x="5204109" y="1645920"/>
            <a:ext cx="5919503" cy="4470821"/>
          </a:xfrm>
        </p:spPr>
        <p:txBody>
          <a:bodyPr vert="horz" lIns="91440" tIns="45720" rIns="91440" bIns="45720" rtlCol="0" anchor="t">
            <a:normAutofit/>
          </a:bodyPr>
          <a:lstStyle/>
          <a:p>
            <a:pPr>
              <a:buNone/>
            </a:pPr>
            <a:r>
              <a:rPr lang="en-US" dirty="0"/>
              <a:t>One of the limitations of AI is  that </a:t>
            </a:r>
          </a:p>
          <a:p>
            <a:pPr>
              <a:buNone/>
            </a:pPr>
            <a:r>
              <a:rPr lang="en-US" dirty="0"/>
              <a:t>explainability is hard and many high-</a:t>
            </a:r>
          </a:p>
          <a:p>
            <a:pPr>
              <a:buNone/>
            </a:pPr>
            <a:r>
              <a:rPr lang="en-US" dirty="0"/>
              <a:t>performing AI systems are black boxes. </a:t>
            </a:r>
          </a:p>
          <a:p>
            <a:pPr>
              <a:buNone/>
            </a:pPr>
            <a:r>
              <a:rPr lang="en-US" dirty="0"/>
              <a:t>Meaning that it works very well </a:t>
            </a:r>
          </a:p>
          <a:p>
            <a:pPr>
              <a:buNone/>
            </a:pPr>
            <a:r>
              <a:rPr lang="en-US" dirty="0"/>
              <a:t>but the AI doesn't know how </a:t>
            </a:r>
          </a:p>
          <a:p>
            <a:pPr>
              <a:buNone/>
            </a:pPr>
            <a:r>
              <a:rPr lang="en-US" dirty="0"/>
              <a:t>to explain why it does what it does.</a:t>
            </a:r>
          </a:p>
          <a:p>
            <a:pPr marL="0" indent="0">
              <a:buNone/>
            </a:pPr>
            <a:endParaRPr lang="en-US" dirty="0"/>
          </a:p>
        </p:txBody>
      </p:sp>
    </p:spTree>
    <p:extLst>
      <p:ext uri="{BB962C8B-B14F-4D97-AF65-F5344CB8AC3E}">
        <p14:creationId xmlns:p14="http://schemas.microsoft.com/office/powerpoint/2010/main" xmlns="" val="11885223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8" name="Picture 11">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9" name="Oval 13">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 name="Picture 15">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3" name="Picture 17">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5" name="Rectangle 19">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A4C2F365-D8EC-4698-8BEB-7F474024C3A4}"/>
              </a:ext>
            </a:extLst>
          </p:cNvPr>
          <p:cNvSpPr>
            <a:spLocks noGrp="1"/>
          </p:cNvSpPr>
          <p:nvPr>
            <p:ph type="title"/>
          </p:nvPr>
        </p:nvSpPr>
        <p:spPr>
          <a:xfrm>
            <a:off x="6742112" y="1454963"/>
            <a:ext cx="4802187" cy="1626230"/>
          </a:xfrm>
        </p:spPr>
        <p:txBody>
          <a:bodyPr vert="horz" lIns="91440" tIns="45720" rIns="91440" bIns="45720" rtlCol="0" anchor="b">
            <a:normAutofit/>
          </a:bodyPr>
          <a:lstStyle/>
          <a:p>
            <a:r>
              <a:rPr lang="en-US" sz="4400"/>
              <a:t>STEP 1:</a:t>
            </a:r>
          </a:p>
        </p:txBody>
      </p:sp>
      <p:sp>
        <p:nvSpPr>
          <p:cNvPr id="4" name="Text Placeholder 3">
            <a:extLst>
              <a:ext uri="{FF2B5EF4-FFF2-40B4-BE49-F238E27FC236}">
                <a16:creationId xmlns:a16="http://schemas.microsoft.com/office/drawing/2014/main" xmlns="" id="{7A85D61F-D794-45FE-A87C-EAFB72E92BBE}"/>
              </a:ext>
            </a:extLst>
          </p:cNvPr>
          <p:cNvSpPr>
            <a:spLocks noGrp="1"/>
          </p:cNvSpPr>
          <p:nvPr>
            <p:ph type="body" sz="half" idx="2"/>
          </p:nvPr>
        </p:nvSpPr>
        <p:spPr>
          <a:xfrm>
            <a:off x="5807584" y="3541267"/>
            <a:ext cx="5736715" cy="2189544"/>
          </a:xfrm>
        </p:spPr>
        <p:txBody>
          <a:bodyPr vert="horz" lIns="91440" tIns="45720" rIns="91440" bIns="45720" rtlCol="0" anchor="t">
            <a:normAutofit/>
          </a:bodyPr>
          <a:lstStyle/>
          <a:p>
            <a:pPr marL="342900" indent="-342900">
              <a:buFont typeface="Wingdings" charset="2"/>
              <a:buChar char="Ø"/>
            </a:pPr>
            <a:r>
              <a:rPr lang="en-US" sz="2000" cap="all">
                <a:solidFill>
                  <a:schemeClr val="bg2">
                    <a:lumMod val="40000"/>
                    <a:lumOff val="60000"/>
                  </a:schemeClr>
                </a:solidFill>
              </a:rPr>
              <a:t>Use a Trigger or wake word such as "</a:t>
            </a:r>
            <a:r>
              <a:rPr lang="en-US" sz="2000" b="1" cap="all">
                <a:solidFill>
                  <a:schemeClr val="bg2">
                    <a:lumMod val="40000"/>
                    <a:lumOff val="60000"/>
                  </a:schemeClr>
                </a:solidFill>
              </a:rPr>
              <a:t>Hey Device</a:t>
            </a:r>
            <a:r>
              <a:rPr lang="en-US" sz="2000" cap="all">
                <a:solidFill>
                  <a:schemeClr val="bg2">
                    <a:lumMod val="40000"/>
                    <a:lumOff val="60000"/>
                  </a:schemeClr>
                </a:solidFill>
              </a:rPr>
              <a:t>".</a:t>
            </a:r>
            <a:endParaRPr lang="en-US">
              <a:solidFill>
                <a:schemeClr val="bg2">
                  <a:lumMod val="40000"/>
                  <a:lumOff val="60000"/>
                </a:schemeClr>
              </a:solidFill>
            </a:endParaRPr>
          </a:p>
          <a:p>
            <a:pPr marL="342900" indent="-342900">
              <a:buFont typeface="Wingdings" charset="2"/>
              <a:buChar char="Ø"/>
            </a:pPr>
            <a:r>
              <a:rPr lang="en-US" sz="1600" cap="all"/>
              <a:t>The speaker uses a machine learning algorithm to input the audio clip and output 0 or 1 .</a:t>
            </a:r>
            <a:endParaRPr lang="en-US" sz="1600" b="1" cap="all">
              <a:solidFill>
                <a:srgbClr val="FFFFFF"/>
              </a:solidFill>
            </a:endParaRPr>
          </a:p>
          <a:p>
            <a:pPr algn="ctr"/>
            <a:r>
              <a:rPr lang="en-US" sz="1800" b="1" cap="all">
                <a:solidFill>
                  <a:srgbClr val="FFFFFF"/>
                </a:solidFill>
              </a:rPr>
              <a:t>AUDIO</a:t>
            </a:r>
            <a:r>
              <a:rPr lang="en-US" sz="1800" cap="all">
                <a:solidFill>
                  <a:srgbClr val="FFFFFF"/>
                </a:solidFill>
              </a:rPr>
              <a:t> </a:t>
            </a:r>
            <a:r>
              <a:rPr lang="en-US" sz="1600" cap="all">
                <a:solidFill>
                  <a:srgbClr val="FFFFFF"/>
                </a:solidFill>
              </a:rPr>
              <a:t>                               </a:t>
            </a:r>
            <a:r>
              <a:rPr lang="en-US" sz="1600" b="1" cap="all">
                <a:solidFill>
                  <a:srgbClr val="FFFFFF"/>
                </a:solidFill>
              </a:rPr>
              <a:t> </a:t>
            </a:r>
            <a:r>
              <a:rPr lang="en-US" sz="1800" b="1" cap="all">
                <a:solidFill>
                  <a:srgbClr val="FFFFFF"/>
                </a:solidFill>
              </a:rPr>
              <a:t>0/1</a:t>
            </a:r>
          </a:p>
          <a:p>
            <a:pPr marL="342900" indent="-342900">
              <a:buFont typeface="Wingdings" charset="2"/>
              <a:buChar char="Ø"/>
            </a:pPr>
            <a:endParaRPr lang="en-US" sz="2000" cap="all">
              <a:solidFill>
                <a:schemeClr val="bg2">
                  <a:lumMod val="40000"/>
                  <a:lumOff val="60000"/>
                </a:schemeClr>
              </a:solidFill>
            </a:endParaRPr>
          </a:p>
        </p:txBody>
      </p:sp>
      <p:pic>
        <p:nvPicPr>
          <p:cNvPr id="5" name="Picture 5">
            <a:extLst>
              <a:ext uri="{FF2B5EF4-FFF2-40B4-BE49-F238E27FC236}">
                <a16:creationId xmlns:a16="http://schemas.microsoft.com/office/drawing/2014/main" xmlns="" id="{4F8F2A2D-C264-45E8-B5D4-11376860C12A}"/>
              </a:ext>
            </a:extLst>
          </p:cNvPr>
          <p:cNvPicPr>
            <a:picLocks noGrp="1" noChangeAspect="1"/>
          </p:cNvPicPr>
          <p:nvPr>
            <p:ph type="pic" idx="1"/>
          </p:nvPr>
        </p:nvPicPr>
        <p:blipFill rotWithShape="1">
          <a:blip r:embed="rId7"/>
          <a:srcRect l="2700" r="2" b="2"/>
          <a:stretch/>
        </p:blipFill>
        <p:spPr>
          <a:xfrm>
            <a:off x="607848" y="609601"/>
            <a:ext cx="5486561" cy="5638797"/>
          </a:xfrm>
          <a:prstGeom prst="rect">
            <a:avLst/>
          </a:prstGeom>
          <a:effectLst>
            <a:outerShdw blurRad="50800" dist="38100" dir="5400000" algn="t" rotWithShape="0">
              <a:prstClr val="black">
                <a:alpha val="43000"/>
              </a:prstClr>
            </a:outerShdw>
          </a:effectLst>
        </p:spPr>
      </p:pic>
      <p:sp>
        <p:nvSpPr>
          <p:cNvPr id="17" name="Arrow: Right 16">
            <a:extLst>
              <a:ext uri="{FF2B5EF4-FFF2-40B4-BE49-F238E27FC236}">
                <a16:creationId xmlns:a16="http://schemas.microsoft.com/office/drawing/2014/main" xmlns="" id="{26CCFAF1-EF69-48CD-BC65-BFF9DCF1A054}"/>
              </a:ext>
            </a:extLst>
          </p:cNvPr>
          <p:cNvSpPr/>
          <p:nvPr/>
        </p:nvSpPr>
        <p:spPr>
          <a:xfrm>
            <a:off x="8367249" y="5070118"/>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35440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52BEFF1-896C-45B1-B02C-96A6A1BC38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xmlns="" id="{BB237A14-61B1-4C00-A670-5D8D68A866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xmlns="" id="{8598F259-6F54-47A3-8D13-1603D786A3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0BA768A8-4FED-4ED8-9E46-6BE72188EC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B715747A-6F98-4428-9038-41A6083DD370}"/>
              </a:ext>
            </a:extLst>
          </p:cNvPr>
          <p:cNvSpPr>
            <a:spLocks noGrp="1"/>
          </p:cNvSpPr>
          <p:nvPr>
            <p:ph type="title"/>
          </p:nvPr>
        </p:nvSpPr>
        <p:spPr>
          <a:xfrm>
            <a:off x="653143" y="1645920"/>
            <a:ext cx="3522879" cy="4470821"/>
          </a:xfrm>
        </p:spPr>
        <p:txBody>
          <a:bodyPr>
            <a:normAutofit/>
          </a:bodyPr>
          <a:lstStyle/>
          <a:p>
            <a:pPr algn="ctr"/>
            <a:r>
              <a:rPr lang="en-US" dirty="0">
                <a:solidFill>
                  <a:srgbClr val="FFFFFF"/>
                </a:solidFill>
              </a:rPr>
              <a:t>Explainability Is Hard </a:t>
            </a:r>
            <a:r>
              <a:rPr lang="en-US" dirty="0"/>
              <a:t/>
            </a:r>
            <a:br>
              <a:rPr lang="en-US" dirty="0"/>
            </a:br>
            <a:r>
              <a:rPr lang="en-US" dirty="0"/>
              <a:t/>
            </a:r>
            <a:br>
              <a:rPr lang="en-US" dirty="0"/>
            </a:br>
            <a:r>
              <a:rPr lang="en-US" sz="2400" dirty="0">
                <a:solidFill>
                  <a:schemeClr val="bg1"/>
                </a:solidFill>
              </a:rPr>
              <a:t>To be fair, humans are also not very good at explaining how we make decisions ourselves.</a:t>
            </a:r>
            <a:endParaRPr lang="en-US" dirty="0">
              <a:solidFill>
                <a:schemeClr val="bg1"/>
              </a:solidFill>
            </a:endParaRPr>
          </a:p>
        </p:txBody>
      </p:sp>
      <p:sp>
        <p:nvSpPr>
          <p:cNvPr id="3" name="Content Placeholder 2">
            <a:extLst>
              <a:ext uri="{FF2B5EF4-FFF2-40B4-BE49-F238E27FC236}">
                <a16:creationId xmlns:a16="http://schemas.microsoft.com/office/drawing/2014/main" xmlns="" id="{174BD0DF-23EC-45D5-A423-61209BFF62CD}"/>
              </a:ext>
            </a:extLst>
          </p:cNvPr>
          <p:cNvSpPr>
            <a:spLocks noGrp="1"/>
          </p:cNvSpPr>
          <p:nvPr>
            <p:ph idx="1"/>
          </p:nvPr>
        </p:nvSpPr>
        <p:spPr>
          <a:xfrm>
            <a:off x="4965410" y="1645920"/>
            <a:ext cx="5919503" cy="4470821"/>
          </a:xfrm>
        </p:spPr>
        <p:txBody>
          <a:bodyPr vert="horz" lIns="91440" tIns="45720" rIns="91440" bIns="45720" rtlCol="0" anchor="t">
            <a:normAutofit fontScale="92500" lnSpcReduction="20000"/>
          </a:bodyPr>
          <a:lstStyle/>
          <a:p>
            <a:pPr>
              <a:buNone/>
            </a:pPr>
            <a:r>
              <a:rPr lang="en-US" b="1" dirty="0"/>
              <a:t>For Example </a:t>
            </a:r>
          </a:p>
          <a:p>
            <a:pPr>
              <a:buNone/>
            </a:pPr>
            <a:r>
              <a:rPr lang="en-US" dirty="0"/>
              <a:t>How does a human look at this </a:t>
            </a:r>
          </a:p>
          <a:p>
            <a:pPr>
              <a:buNone/>
            </a:pPr>
            <a:r>
              <a:rPr lang="en-US" dirty="0"/>
              <a:t>and say, that's a coffee mug? </a:t>
            </a:r>
          </a:p>
          <a:p>
            <a:pPr>
              <a:buNone/>
            </a:pPr>
            <a:r>
              <a:rPr lang="en-US" dirty="0"/>
              <a:t>You know there are some things</a:t>
            </a:r>
          </a:p>
          <a:p>
            <a:pPr>
              <a:buNone/>
            </a:pPr>
            <a:r>
              <a:rPr lang="en-US" dirty="0"/>
              <a:t>you can point to like, there's a </a:t>
            </a:r>
          </a:p>
          <a:p>
            <a:pPr>
              <a:buNone/>
            </a:pPr>
            <a:r>
              <a:rPr lang="en-US" dirty="0"/>
              <a:t>room for liquid and it has a </a:t>
            </a:r>
          </a:p>
          <a:p>
            <a:pPr>
              <a:buNone/>
            </a:pPr>
            <a:r>
              <a:rPr lang="en-US" dirty="0"/>
              <a:t>handle. </a:t>
            </a:r>
          </a:p>
          <a:p>
            <a:pPr>
              <a:buNone/>
            </a:pPr>
            <a:r>
              <a:rPr lang="en-US" dirty="0"/>
              <a:t>But we humans are not very good at explaining, </a:t>
            </a:r>
          </a:p>
          <a:p>
            <a:pPr>
              <a:buNone/>
            </a:pPr>
            <a:r>
              <a:rPr lang="en-US" dirty="0"/>
              <a:t>how we can look at this and decide what it is. </a:t>
            </a:r>
          </a:p>
          <a:p>
            <a:pPr>
              <a:buNone/>
            </a:pPr>
            <a:r>
              <a:rPr lang="en-US" dirty="0"/>
              <a:t>But because AI is a relatively new thing, </a:t>
            </a:r>
          </a:p>
          <a:p>
            <a:pPr>
              <a:buNone/>
            </a:pPr>
            <a:r>
              <a:rPr lang="en-US" dirty="0"/>
              <a:t>the lack of explainability is</a:t>
            </a:r>
          </a:p>
          <a:p>
            <a:pPr>
              <a:buNone/>
            </a:pPr>
            <a:r>
              <a:rPr lang="en-US" dirty="0"/>
              <a:t>sometimes a barrier to its acceptance.</a:t>
            </a:r>
          </a:p>
          <a:p>
            <a:pPr>
              <a:buNone/>
            </a:pPr>
            <a:endParaRPr lang="en-US"/>
          </a:p>
        </p:txBody>
      </p:sp>
      <p:pic>
        <p:nvPicPr>
          <p:cNvPr id="4" name="Picture 4" descr="A coffee mug&#10;&#10;Description generated with high confidence">
            <a:extLst>
              <a:ext uri="{FF2B5EF4-FFF2-40B4-BE49-F238E27FC236}">
                <a16:creationId xmlns:a16="http://schemas.microsoft.com/office/drawing/2014/main" xmlns="" id="{DA2B7268-228E-48C6-B861-E90C158BEC9F}"/>
              </a:ext>
            </a:extLst>
          </p:cNvPr>
          <p:cNvPicPr>
            <a:picLocks noChangeAspect="1"/>
          </p:cNvPicPr>
          <p:nvPr/>
        </p:nvPicPr>
        <p:blipFill>
          <a:blip r:embed="rId2"/>
          <a:stretch>
            <a:fillRect/>
          </a:stretch>
        </p:blipFill>
        <p:spPr>
          <a:xfrm>
            <a:off x="9140327" y="1644268"/>
            <a:ext cx="2073007" cy="2128091"/>
          </a:xfrm>
          <a:prstGeom prst="rect">
            <a:avLst/>
          </a:prstGeom>
        </p:spPr>
      </p:pic>
    </p:spTree>
    <p:extLst>
      <p:ext uri="{BB962C8B-B14F-4D97-AF65-F5344CB8AC3E}">
        <p14:creationId xmlns:p14="http://schemas.microsoft.com/office/powerpoint/2010/main" xmlns="" val="3215501822"/>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4CD14DB-BB81-479F-A1FC-1C75640E9F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 id="{C943A91B-7CA7-4592-A975-73B1BF8C4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xmlns="" id="{EC471314-E46A-414B-8D91-74880E84F1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 id="{6A681326-1C9D-44A3-A627-3871BDAE41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xmlns="" id="{BA32A66E-7309-4448-8DF1-0B2D89A58ED1}"/>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Biased AI through biased data</a:t>
            </a:r>
          </a:p>
          <a:p>
            <a:endParaRPr lang="en-US">
              <a:solidFill>
                <a:srgbClr val="FFFFFF"/>
              </a:solidFill>
            </a:endParaRPr>
          </a:p>
        </p:txBody>
      </p:sp>
      <p:sp>
        <p:nvSpPr>
          <p:cNvPr id="3" name="Content Placeholder 2">
            <a:extLst>
              <a:ext uri="{FF2B5EF4-FFF2-40B4-BE49-F238E27FC236}">
                <a16:creationId xmlns:a16="http://schemas.microsoft.com/office/drawing/2014/main" xmlns="" id="{5C0828AE-C671-4204-B469-E7E49F48BCF7}"/>
              </a:ext>
            </a:extLst>
          </p:cNvPr>
          <p:cNvSpPr>
            <a:spLocks noGrp="1"/>
          </p:cNvSpPr>
          <p:nvPr>
            <p:ph idx="1"/>
          </p:nvPr>
        </p:nvSpPr>
        <p:spPr>
          <a:xfrm>
            <a:off x="341312" y="2805083"/>
            <a:ext cx="11380983" cy="3443316"/>
          </a:xfrm>
        </p:spPr>
        <p:txBody>
          <a:bodyPr vert="horz" lIns="91440" tIns="45720" rIns="91440" bIns="45720" rtlCol="0" anchor="t">
            <a:normAutofit/>
          </a:bodyPr>
          <a:lstStyle/>
          <a:p>
            <a:pPr>
              <a:buNone/>
            </a:pPr>
            <a:r>
              <a:rPr lang="en-US" dirty="0"/>
              <a:t>     As a society, we do not want to discriminate against individuals based on  their gender, based on their ethnicity and we want people to be treated fairly. But when AI systems are fed data that doesn't reflect these values, then an AI can become bias or can learn to discriminate against certain People.AI systems are already making important decisions today, and will continue to do so in the future as well. So, bias matters.</a:t>
            </a:r>
          </a:p>
          <a:p>
            <a:pPr>
              <a:buNone/>
            </a:pPr>
            <a:endParaRPr lang="en-US"/>
          </a:p>
          <a:p>
            <a:pPr>
              <a:buNone/>
            </a:pPr>
            <a:endParaRPr lang="en-US"/>
          </a:p>
          <a:p>
            <a:pPr marL="0" indent="0">
              <a:buNone/>
            </a:pPr>
            <a:endParaRPr lang="en-US"/>
          </a:p>
        </p:txBody>
      </p:sp>
    </p:spTree>
    <p:extLst>
      <p:ext uri="{BB962C8B-B14F-4D97-AF65-F5344CB8AC3E}">
        <p14:creationId xmlns:p14="http://schemas.microsoft.com/office/powerpoint/2010/main" xmlns="" val="1199097545"/>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4CD14DB-BB81-479F-A1FC-1C75640E9F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 id="{C943A91B-7CA7-4592-A975-73B1BF8C4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xmlns="" id="{EC471314-E46A-414B-8D91-74880E84F1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 id="{6A681326-1C9D-44A3-A627-3871BDAE41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xmlns="" id="{BA32A66E-7309-4448-8DF1-0B2D89A58ED1}"/>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Biased AI through biased data</a:t>
            </a:r>
          </a:p>
          <a:p>
            <a:endParaRPr lang="en-US">
              <a:solidFill>
                <a:srgbClr val="FFFFFF"/>
              </a:solidFill>
            </a:endParaRPr>
          </a:p>
        </p:txBody>
      </p:sp>
      <p:sp>
        <p:nvSpPr>
          <p:cNvPr id="3" name="Content Placeholder 2">
            <a:extLst>
              <a:ext uri="{FF2B5EF4-FFF2-40B4-BE49-F238E27FC236}">
                <a16:creationId xmlns:a16="http://schemas.microsoft.com/office/drawing/2014/main" xmlns="" id="{5C0828AE-C671-4204-B469-E7E49F48BCF7}"/>
              </a:ext>
            </a:extLst>
          </p:cNvPr>
          <p:cNvSpPr>
            <a:spLocks noGrp="1"/>
          </p:cNvSpPr>
          <p:nvPr>
            <p:ph idx="1"/>
          </p:nvPr>
        </p:nvSpPr>
        <p:spPr>
          <a:xfrm>
            <a:off x="1103312" y="2763520"/>
            <a:ext cx="10304286" cy="3484879"/>
          </a:xfrm>
        </p:spPr>
        <p:txBody>
          <a:bodyPr vert="horz" lIns="91440" tIns="45720" rIns="91440" bIns="45720" rtlCol="0" anchor="t">
            <a:normAutofit/>
          </a:bodyPr>
          <a:lstStyle/>
          <a:p>
            <a:pPr>
              <a:buNone/>
            </a:pPr>
            <a:r>
              <a:rPr lang="en-US" b="1" dirty="0"/>
              <a:t>For Example :</a:t>
            </a:r>
          </a:p>
          <a:p>
            <a:pPr>
              <a:buNone/>
            </a:pPr>
            <a:r>
              <a:rPr lang="en-US" dirty="0"/>
              <a:t>     If an AI system is trained primarily on data of lighter skin individuals, then it will be more accurate for that category of individuals to the extent that these systems are used in, for example, criminal investigations, this can create a very biased and unfair effect or dark-skinned individuals</a:t>
            </a:r>
          </a:p>
          <a:p>
            <a:pPr>
              <a:buNone/>
            </a:pPr>
            <a:endParaRPr lang="en-US"/>
          </a:p>
          <a:p>
            <a:pPr>
              <a:buNone/>
            </a:pPr>
            <a:endParaRPr lang="en-US"/>
          </a:p>
          <a:p>
            <a:pPr marL="0" indent="0">
              <a:buNone/>
            </a:pPr>
            <a:endParaRPr lang="en-US"/>
          </a:p>
        </p:txBody>
      </p:sp>
    </p:spTree>
    <p:extLst>
      <p:ext uri="{BB962C8B-B14F-4D97-AF65-F5344CB8AC3E}">
        <p14:creationId xmlns:p14="http://schemas.microsoft.com/office/powerpoint/2010/main" xmlns="" val="3575794851"/>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4CD14DB-BB81-479F-A1FC-1C75640E9F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 id="{C943A91B-7CA7-4592-A975-73B1BF8C4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xmlns="" id="{EC471314-E46A-414B-8D91-74880E84F1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 id="{6A681326-1C9D-44A3-A627-3871BDAE41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xmlns="" id="{95FC14C9-A008-473F-991A-412D0CCE7BD8}"/>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Why Bias Matters </a:t>
            </a:r>
          </a:p>
        </p:txBody>
      </p:sp>
      <p:pic>
        <p:nvPicPr>
          <p:cNvPr id="4" name="Picture 4" descr="A picture containing indoor&#10;&#10;Description generated with very high confidence">
            <a:extLst>
              <a:ext uri="{FF2B5EF4-FFF2-40B4-BE49-F238E27FC236}">
                <a16:creationId xmlns:a16="http://schemas.microsoft.com/office/drawing/2014/main" xmlns="" id="{995559F7-C6FD-498E-BEEF-8DF653146A83}"/>
              </a:ext>
            </a:extLst>
          </p:cNvPr>
          <p:cNvPicPr>
            <a:picLocks noGrp="1" noChangeAspect="1"/>
          </p:cNvPicPr>
          <p:nvPr>
            <p:ph idx="1"/>
          </p:nvPr>
        </p:nvPicPr>
        <p:blipFill>
          <a:blip r:embed="rId2"/>
          <a:stretch>
            <a:fillRect/>
          </a:stretch>
        </p:blipFill>
        <p:spPr>
          <a:xfrm>
            <a:off x="1744428" y="2927026"/>
            <a:ext cx="7227509" cy="3122000"/>
          </a:xfrm>
          <a:prstGeom prst="rect">
            <a:avLst/>
          </a:prstGeom>
        </p:spPr>
      </p:pic>
    </p:spTree>
    <p:extLst>
      <p:ext uri="{BB962C8B-B14F-4D97-AF65-F5344CB8AC3E}">
        <p14:creationId xmlns:p14="http://schemas.microsoft.com/office/powerpoint/2010/main" xmlns="" val="2684992152"/>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772451-4236-4946-8FC3-96728276548E}"/>
              </a:ext>
            </a:extLst>
          </p:cNvPr>
          <p:cNvSpPr>
            <a:spLocks noGrp="1"/>
          </p:cNvSpPr>
          <p:nvPr>
            <p:ph type="title"/>
          </p:nvPr>
        </p:nvSpPr>
        <p:spPr/>
        <p:txBody>
          <a:bodyPr/>
          <a:lstStyle/>
          <a:p>
            <a:r>
              <a:rPr lang="en-US"/>
              <a:t>How To Reduce Bias</a:t>
            </a:r>
          </a:p>
        </p:txBody>
      </p:sp>
      <p:graphicFrame>
        <p:nvGraphicFramePr>
          <p:cNvPr id="4" name="Diagram 4">
            <a:extLst>
              <a:ext uri="{FF2B5EF4-FFF2-40B4-BE49-F238E27FC236}">
                <a16:creationId xmlns:a16="http://schemas.microsoft.com/office/drawing/2014/main" xmlns="" id="{ED60E3CC-F916-4921-9B28-6CAFBA778A7E}"/>
              </a:ext>
            </a:extLst>
          </p:cNvPr>
          <p:cNvGraphicFramePr>
            <a:graphicFrameLocks noGrp="1"/>
          </p:cNvGraphicFramePr>
          <p:nvPr>
            <p:ph idx="1"/>
            <p:extLst>
              <p:ext uri="{D42A27DB-BD31-4B8C-83A1-F6EECF244321}">
                <p14:modId xmlns:p14="http://schemas.microsoft.com/office/powerpoint/2010/main" xmlns="" val="3625158841"/>
              </p:ext>
            </p:extLst>
          </p:nvPr>
        </p:nvGraphicFramePr>
        <p:xfrm>
          <a:off x="1405694" y="1472067"/>
          <a:ext cx="8947150" cy="4449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7135520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77D411-9ED2-4CA2-912B-F38D437983C6}"/>
              </a:ext>
            </a:extLst>
          </p:cNvPr>
          <p:cNvSpPr>
            <a:spLocks noGrp="1"/>
          </p:cNvSpPr>
          <p:nvPr>
            <p:ph type="title"/>
          </p:nvPr>
        </p:nvSpPr>
        <p:spPr/>
        <p:txBody>
          <a:bodyPr/>
          <a:lstStyle/>
          <a:p>
            <a:r>
              <a:rPr lang="en-US"/>
              <a:t>Technical Solutions</a:t>
            </a:r>
          </a:p>
        </p:txBody>
      </p:sp>
      <p:sp>
        <p:nvSpPr>
          <p:cNvPr id="4" name="Text Placeholder 3">
            <a:extLst>
              <a:ext uri="{FF2B5EF4-FFF2-40B4-BE49-F238E27FC236}">
                <a16:creationId xmlns:a16="http://schemas.microsoft.com/office/drawing/2014/main" xmlns="" id="{85099C49-0817-4CF5-BE63-E7BAAFD1C087}"/>
              </a:ext>
            </a:extLst>
          </p:cNvPr>
          <p:cNvSpPr>
            <a:spLocks noGrp="1"/>
          </p:cNvSpPr>
          <p:nvPr>
            <p:ph type="body" idx="1"/>
          </p:nvPr>
        </p:nvSpPr>
        <p:spPr/>
        <p:txBody>
          <a:bodyPr/>
          <a:lstStyle/>
          <a:p>
            <a:r>
              <a:rPr lang="en-US"/>
              <a:t>Zero out the bias in words</a:t>
            </a:r>
          </a:p>
        </p:txBody>
      </p:sp>
      <p:sp>
        <p:nvSpPr>
          <p:cNvPr id="3" name="Content Placeholder 2">
            <a:extLst>
              <a:ext uri="{FF2B5EF4-FFF2-40B4-BE49-F238E27FC236}">
                <a16:creationId xmlns:a16="http://schemas.microsoft.com/office/drawing/2014/main" xmlns="" id="{5FD4646D-ADF8-4C71-AF87-7203E7198995}"/>
              </a:ext>
            </a:extLst>
          </p:cNvPr>
          <p:cNvSpPr>
            <a:spLocks noGrp="1"/>
          </p:cNvSpPr>
          <p:nvPr>
            <p:ph sz="half" idx="2"/>
          </p:nvPr>
        </p:nvSpPr>
        <p:spPr/>
        <p:txBody>
          <a:bodyPr vert="horz" lIns="91440" tIns="45720" rIns="91440" bIns="45720" rtlCol="0" anchor="t">
            <a:normAutofit fontScale="92500" lnSpcReduction="10000"/>
          </a:bodyPr>
          <a:lstStyle/>
          <a:p>
            <a:pPr marL="0" indent="0">
              <a:buNone/>
            </a:pPr>
            <a:endParaRPr lang="en-US" sz="2600"/>
          </a:p>
          <a:p>
            <a:pPr>
              <a:buNone/>
            </a:pPr>
            <a:r>
              <a:rPr lang="en-US"/>
              <a:t>Researchers have found that when</a:t>
            </a:r>
          </a:p>
          <a:p>
            <a:pPr>
              <a:buNone/>
            </a:pPr>
            <a:r>
              <a:rPr lang="en-US"/>
              <a:t>an AI system learns a lot of </a:t>
            </a:r>
          </a:p>
          <a:p>
            <a:pPr>
              <a:buNone/>
            </a:pPr>
            <a:r>
              <a:rPr lang="en-US"/>
              <a:t>different numbers with which to store</a:t>
            </a:r>
          </a:p>
          <a:p>
            <a:pPr>
              <a:buNone/>
            </a:pPr>
            <a:r>
              <a:rPr lang="en-US"/>
              <a:t>words, there are few numbers that </a:t>
            </a:r>
          </a:p>
          <a:p>
            <a:pPr>
              <a:buNone/>
            </a:pPr>
            <a:r>
              <a:rPr lang="en-US"/>
              <a:t>correspond to the bias. </a:t>
            </a:r>
          </a:p>
          <a:p>
            <a:pPr>
              <a:buNone/>
            </a:pPr>
            <a:r>
              <a:rPr lang="en-US"/>
              <a:t>If you zero out those numbers, </a:t>
            </a:r>
          </a:p>
          <a:p>
            <a:pPr>
              <a:buNone/>
            </a:pPr>
            <a:r>
              <a:rPr lang="en-US"/>
              <a:t>just set them to zero, </a:t>
            </a:r>
          </a:p>
          <a:p>
            <a:pPr>
              <a:buNone/>
            </a:pPr>
            <a:r>
              <a:rPr lang="en-US"/>
              <a:t>then the bias diminishes </a:t>
            </a:r>
          </a:p>
          <a:p>
            <a:pPr>
              <a:buNone/>
            </a:pPr>
            <a:r>
              <a:rPr lang="en-US"/>
              <a:t>Significantly.</a:t>
            </a:r>
          </a:p>
          <a:p>
            <a:pPr>
              <a:buNone/>
            </a:pPr>
            <a:endParaRPr lang="en-US"/>
          </a:p>
        </p:txBody>
      </p:sp>
      <p:sp>
        <p:nvSpPr>
          <p:cNvPr id="5" name="Text Placeholder 4">
            <a:extLst>
              <a:ext uri="{FF2B5EF4-FFF2-40B4-BE49-F238E27FC236}">
                <a16:creationId xmlns:a16="http://schemas.microsoft.com/office/drawing/2014/main" xmlns="" id="{7C66886D-2E87-4738-BBC5-8FA8E046459B}"/>
              </a:ext>
            </a:extLst>
          </p:cNvPr>
          <p:cNvSpPr>
            <a:spLocks noGrp="1"/>
          </p:cNvSpPr>
          <p:nvPr>
            <p:ph type="body" sz="quarter" idx="3"/>
          </p:nvPr>
        </p:nvSpPr>
        <p:spPr>
          <a:xfrm>
            <a:off x="5654495" y="2231571"/>
            <a:ext cx="4396339" cy="576262"/>
          </a:xfrm>
        </p:spPr>
        <p:txBody>
          <a:bodyPr/>
          <a:lstStyle/>
          <a:p>
            <a:r>
              <a:rPr lang="en-US"/>
              <a:t>Use less biased and/or more inclusive data</a:t>
            </a:r>
          </a:p>
        </p:txBody>
      </p:sp>
      <p:sp>
        <p:nvSpPr>
          <p:cNvPr id="6" name="Content Placeholder 5">
            <a:extLst>
              <a:ext uri="{FF2B5EF4-FFF2-40B4-BE49-F238E27FC236}">
                <a16:creationId xmlns:a16="http://schemas.microsoft.com/office/drawing/2014/main" xmlns="" id="{9D9FD62F-CF08-4B37-B971-5050B0DE8733}"/>
              </a:ext>
            </a:extLst>
          </p:cNvPr>
          <p:cNvSpPr>
            <a:spLocks noGrp="1"/>
          </p:cNvSpPr>
          <p:nvPr>
            <p:ph sz="quarter" idx="4"/>
          </p:nvPr>
        </p:nvSpPr>
        <p:spPr>
          <a:xfrm>
            <a:off x="5654495" y="2816981"/>
            <a:ext cx="4396339" cy="3741738"/>
          </a:xfrm>
        </p:spPr>
        <p:txBody>
          <a:bodyPr vert="horz" lIns="91440" tIns="45720" rIns="91440" bIns="45720" rtlCol="0" anchor="t">
            <a:normAutofit/>
          </a:bodyPr>
          <a:lstStyle/>
          <a:p>
            <a:pPr>
              <a:buNone/>
            </a:pPr>
            <a:r>
              <a:rPr lang="en-US"/>
              <a:t>Try to use less bias and or more </a:t>
            </a:r>
          </a:p>
          <a:p>
            <a:pPr>
              <a:buNone/>
            </a:pPr>
            <a:r>
              <a:rPr lang="en-US"/>
              <a:t>inclusive data. </a:t>
            </a:r>
          </a:p>
          <a:p>
            <a:pPr>
              <a:buNone/>
            </a:pPr>
            <a:r>
              <a:rPr lang="en-US"/>
              <a:t>For example, if you are building a </a:t>
            </a:r>
          </a:p>
          <a:p>
            <a:pPr>
              <a:buNone/>
            </a:pPr>
            <a:r>
              <a:rPr lang="en-US"/>
              <a:t>face-recognition system, and make </a:t>
            </a:r>
          </a:p>
          <a:p>
            <a:pPr>
              <a:buNone/>
            </a:pPr>
            <a:r>
              <a:rPr lang="en-US"/>
              <a:t>sure to include data from multiple </a:t>
            </a:r>
          </a:p>
          <a:p>
            <a:pPr>
              <a:buNone/>
            </a:pPr>
            <a:r>
              <a:rPr lang="en-US"/>
              <a:t>ethnicities, and all genders, then</a:t>
            </a:r>
          </a:p>
          <a:p>
            <a:pPr>
              <a:buNone/>
            </a:pPr>
            <a:r>
              <a:rPr lang="en-US"/>
              <a:t>your system will be less biased and </a:t>
            </a:r>
          </a:p>
          <a:p>
            <a:pPr>
              <a:buNone/>
            </a:pPr>
            <a:r>
              <a:rPr lang="en-US"/>
              <a:t>more inclusive.</a:t>
            </a:r>
          </a:p>
          <a:p>
            <a:pPr marL="0" indent="0">
              <a:buNone/>
            </a:pPr>
            <a:endParaRPr lang="en-US"/>
          </a:p>
        </p:txBody>
      </p:sp>
    </p:spTree>
    <p:extLst>
      <p:ext uri="{BB962C8B-B14F-4D97-AF65-F5344CB8AC3E}">
        <p14:creationId xmlns:p14="http://schemas.microsoft.com/office/powerpoint/2010/main" xmlns="" val="1228577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4CD14DB-BB81-479F-A1FC-1C75640E9F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1" name="Rectangle 10">
            <a:extLst>
              <a:ext uri="{FF2B5EF4-FFF2-40B4-BE49-F238E27FC236}">
                <a16:creationId xmlns:a16="http://schemas.microsoft.com/office/drawing/2014/main" xmlns="" id="{C943A91B-7CA7-4592-A975-73B1BF8C4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xmlns="" id="{EC471314-E46A-414B-8D91-74880E84F1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5" name="Freeform: Shape 14">
            <a:extLst>
              <a:ext uri="{FF2B5EF4-FFF2-40B4-BE49-F238E27FC236}">
                <a16:creationId xmlns:a16="http://schemas.microsoft.com/office/drawing/2014/main" xmlns="" id="{6A681326-1C9D-44A3-A627-3871BDAE41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xmlns="" id="{921E9A52-76CD-4E6E-8CFA-E2B157A11D75}"/>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Transparency And/Or Auditing Processes</a:t>
            </a:r>
          </a:p>
        </p:txBody>
      </p:sp>
      <p:sp>
        <p:nvSpPr>
          <p:cNvPr id="4" name="Content Placeholder 3">
            <a:extLst>
              <a:ext uri="{FF2B5EF4-FFF2-40B4-BE49-F238E27FC236}">
                <a16:creationId xmlns:a16="http://schemas.microsoft.com/office/drawing/2014/main" xmlns="" id="{F414056D-A884-466C-AF0C-FB5D63FFE81B}"/>
              </a:ext>
            </a:extLst>
          </p:cNvPr>
          <p:cNvSpPr>
            <a:spLocks noGrp="1"/>
          </p:cNvSpPr>
          <p:nvPr>
            <p:ph idx="1"/>
          </p:nvPr>
        </p:nvSpPr>
        <p:spPr>
          <a:xfrm>
            <a:off x="1103312" y="2763520"/>
            <a:ext cx="8946541" cy="3484879"/>
          </a:xfrm>
        </p:spPr>
        <p:txBody>
          <a:bodyPr vert="horz" lIns="91440" tIns="45720" rIns="91440" bIns="45720" rtlCol="0">
            <a:normAutofit/>
          </a:bodyPr>
          <a:lstStyle/>
          <a:p>
            <a:pPr>
              <a:lnSpc>
                <a:spcPct val="90000"/>
              </a:lnSpc>
              <a:buNone/>
            </a:pPr>
            <a:r>
              <a:rPr lang="en-US" sz="1700"/>
              <a:t>Many AI teams are subjecting their systems to better transparency and or</a:t>
            </a:r>
          </a:p>
          <a:p>
            <a:pPr>
              <a:lnSpc>
                <a:spcPct val="90000"/>
              </a:lnSpc>
              <a:buNone/>
            </a:pPr>
            <a:r>
              <a:rPr lang="en-US" sz="1700"/>
              <a:t>auditing processes, so that we can constantly check what types of bias, if </a:t>
            </a:r>
          </a:p>
          <a:p>
            <a:pPr>
              <a:lnSpc>
                <a:spcPct val="90000"/>
              </a:lnSpc>
              <a:buNone/>
            </a:pPr>
            <a:r>
              <a:rPr lang="en-US" sz="1700"/>
              <a:t>any, these AI systems are exhibiting, so that we can at least recognize the </a:t>
            </a:r>
          </a:p>
          <a:p>
            <a:pPr>
              <a:lnSpc>
                <a:spcPct val="90000"/>
              </a:lnSpc>
              <a:buNone/>
            </a:pPr>
            <a:r>
              <a:rPr lang="en-US" sz="1700"/>
              <a:t>problem if it exists, and then take steps to address it. </a:t>
            </a:r>
          </a:p>
          <a:p>
            <a:pPr>
              <a:lnSpc>
                <a:spcPct val="90000"/>
              </a:lnSpc>
              <a:buNone/>
            </a:pPr>
            <a:r>
              <a:rPr lang="en-US" sz="1700"/>
              <a:t>For example, many face recognition teams are systematically checking </a:t>
            </a:r>
          </a:p>
          <a:p>
            <a:pPr>
              <a:lnSpc>
                <a:spcPct val="90000"/>
              </a:lnSpc>
              <a:buNone/>
            </a:pPr>
            <a:r>
              <a:rPr lang="en-US" sz="1700"/>
              <a:t>how accurate their system is on different subsets of the population to </a:t>
            </a:r>
          </a:p>
          <a:p>
            <a:pPr>
              <a:lnSpc>
                <a:spcPct val="90000"/>
              </a:lnSpc>
              <a:buNone/>
            </a:pPr>
            <a:r>
              <a:rPr lang="en-US" sz="1700"/>
              <a:t>check whether, it is more or less accurate on dark-skinned versus light-</a:t>
            </a:r>
          </a:p>
          <a:p>
            <a:pPr marL="0" indent="0">
              <a:lnSpc>
                <a:spcPct val="90000"/>
              </a:lnSpc>
              <a:buNone/>
            </a:pPr>
            <a:r>
              <a:rPr lang="en-US" sz="1700"/>
              <a:t>skinned individuals. Having transparent systems as well as systematic auditing processes increases the odds that will at least quickly spot a problem, in case there is one, so that we can fix it</a:t>
            </a:r>
          </a:p>
          <a:p>
            <a:pPr>
              <a:lnSpc>
                <a:spcPct val="90000"/>
              </a:lnSpc>
              <a:buNone/>
            </a:pPr>
            <a:endParaRPr lang="en-US" sz="1700"/>
          </a:p>
          <a:p>
            <a:pPr marL="0" indent="0">
              <a:lnSpc>
                <a:spcPct val="90000"/>
              </a:lnSpc>
              <a:buNone/>
            </a:pPr>
            <a:endParaRPr lang="en-US" sz="1700"/>
          </a:p>
        </p:txBody>
      </p:sp>
      <p:pic>
        <p:nvPicPr>
          <p:cNvPr id="3" name="Picture 4" descr="A picture containing object, clock&#10;&#10;Description generated with high confidence">
            <a:extLst>
              <a:ext uri="{FF2B5EF4-FFF2-40B4-BE49-F238E27FC236}">
                <a16:creationId xmlns:a16="http://schemas.microsoft.com/office/drawing/2014/main" xmlns="" id="{1753CA65-2138-428F-A200-5C0C026E2772}"/>
              </a:ext>
            </a:extLst>
          </p:cNvPr>
          <p:cNvPicPr>
            <a:picLocks noChangeAspect="1"/>
          </p:cNvPicPr>
          <p:nvPr/>
        </p:nvPicPr>
        <p:blipFill>
          <a:blip r:embed="rId2"/>
          <a:stretch>
            <a:fillRect/>
          </a:stretch>
        </p:blipFill>
        <p:spPr>
          <a:xfrm>
            <a:off x="9060873" y="2641130"/>
            <a:ext cx="2743200" cy="2573267"/>
          </a:xfrm>
          <a:prstGeom prst="rect">
            <a:avLst/>
          </a:prstGeom>
        </p:spPr>
      </p:pic>
    </p:spTree>
    <p:extLst>
      <p:ext uri="{BB962C8B-B14F-4D97-AF65-F5344CB8AC3E}">
        <p14:creationId xmlns:p14="http://schemas.microsoft.com/office/powerpoint/2010/main" xmlns="" val="2587982644"/>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Picture 5" descr="A picture containing person, outdoor, building, cellphone&#10;&#10;Description generated with very high confidence">
            <a:extLst>
              <a:ext uri="{FF2B5EF4-FFF2-40B4-BE49-F238E27FC236}">
                <a16:creationId xmlns:a16="http://schemas.microsoft.com/office/drawing/2014/main" xmlns="" id="{B11B70F2-B96E-47EF-BA2A-C57512F54AF6}"/>
              </a:ext>
            </a:extLst>
          </p:cNvPr>
          <p:cNvPicPr>
            <a:picLocks noChangeAspect="1"/>
          </p:cNvPicPr>
          <p:nvPr/>
        </p:nvPicPr>
        <p:blipFill rotWithShape="1">
          <a:blip r:embed="rId2">
            <a:alphaModFix amt="25000"/>
            <a:grayscl/>
          </a:blip>
          <a:srcRect t="12791"/>
          <a:stretch/>
        </p:blipFill>
        <p:spPr>
          <a:xfrm>
            <a:off x="20" y="-1"/>
            <a:ext cx="12191980" cy="6858000"/>
          </a:xfrm>
          <a:prstGeom prst="rect">
            <a:avLst/>
          </a:prstGeom>
        </p:spPr>
      </p:pic>
      <p:sp>
        <p:nvSpPr>
          <p:cNvPr id="2" name="Title 1">
            <a:extLst>
              <a:ext uri="{FF2B5EF4-FFF2-40B4-BE49-F238E27FC236}">
                <a16:creationId xmlns:a16="http://schemas.microsoft.com/office/drawing/2014/main" xmlns="" id="{83AF258F-DAD6-47BA-BF1C-4108119E0340}"/>
              </a:ext>
            </a:extLst>
          </p:cNvPr>
          <p:cNvSpPr>
            <a:spLocks noGrp="1"/>
          </p:cNvSpPr>
          <p:nvPr>
            <p:ph type="title"/>
          </p:nvPr>
        </p:nvSpPr>
        <p:spPr>
          <a:xfrm>
            <a:off x="646111" y="452718"/>
            <a:ext cx="9404723" cy="1400530"/>
          </a:xfrm>
        </p:spPr>
        <p:txBody>
          <a:bodyPr>
            <a:normAutofit/>
          </a:bodyPr>
          <a:lstStyle/>
          <a:p>
            <a:r>
              <a:rPr lang="en-US"/>
              <a:t>Adversarial Attacks On AI</a:t>
            </a:r>
          </a:p>
        </p:txBody>
      </p:sp>
      <p:sp>
        <p:nvSpPr>
          <p:cNvPr id="25" name="Rectangle 23">
            <a:extLst>
              <a:ext uri="{FF2B5EF4-FFF2-40B4-BE49-F238E27FC236}">
                <a16:creationId xmlns:a16="http://schemas.microsoft.com/office/drawing/2014/main" xmlns="" id="{0D187C4E-14B9-4504-B200-5127823FA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1EBAE6CD-79D6-47C3-B61B-F2B30B5543F4}"/>
              </a:ext>
            </a:extLst>
          </p:cNvPr>
          <p:cNvSpPr>
            <a:spLocks noGrp="1"/>
          </p:cNvSpPr>
          <p:nvPr>
            <p:ph idx="1"/>
          </p:nvPr>
        </p:nvSpPr>
        <p:spPr>
          <a:xfrm>
            <a:off x="1103312" y="2052918"/>
            <a:ext cx="8946541" cy="4195481"/>
          </a:xfrm>
        </p:spPr>
        <p:txBody>
          <a:bodyPr vert="horz" lIns="91440" tIns="45720" rIns="91440" bIns="45720" rtlCol="0">
            <a:normAutofit/>
          </a:bodyPr>
          <a:lstStyle/>
          <a:p>
            <a:pPr marL="0" indent="0">
              <a:buNone/>
            </a:pPr>
            <a:endParaRPr lang="en-US"/>
          </a:p>
          <a:p>
            <a:pPr marL="0" indent="0">
              <a:buNone/>
            </a:pPr>
            <a:endParaRPr lang="en-US"/>
          </a:p>
        </p:txBody>
      </p:sp>
      <p:sp>
        <p:nvSpPr>
          <p:cNvPr id="4" name="TextBox 3">
            <a:extLst>
              <a:ext uri="{FF2B5EF4-FFF2-40B4-BE49-F238E27FC236}">
                <a16:creationId xmlns:a16="http://schemas.microsoft.com/office/drawing/2014/main" xmlns="" id="{778DC5AC-9DC7-45A7-969A-F70A901F573C}"/>
              </a:ext>
            </a:extLst>
          </p:cNvPr>
          <p:cNvSpPr txBox="1"/>
          <p:nvPr/>
        </p:nvSpPr>
        <p:spPr>
          <a:xfrm>
            <a:off x="1099752" y="1460156"/>
            <a:ext cx="480265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Sans-Serif"/>
              <a:buChar char="Ø"/>
            </a:pPr>
            <a:r>
              <a:rPr lang="en-US" sz="3200"/>
              <a:t>Picture Perturbation</a:t>
            </a:r>
          </a:p>
          <a:p>
            <a:pPr marL="285750" indent="-285750">
              <a:buFont typeface="Wingdings,Sans-Serif"/>
              <a:buChar char="Ø"/>
            </a:pPr>
            <a:endParaRPr lang="en-US" sz="3200"/>
          </a:p>
          <a:p>
            <a:pPr marL="285750" indent="-285750">
              <a:buFont typeface="Wingdings,Sans-Serif"/>
              <a:buChar char="Ø"/>
            </a:pPr>
            <a:r>
              <a:rPr lang="en-US" sz="3200"/>
              <a:t>Physical Attacks</a:t>
            </a:r>
          </a:p>
          <a:p>
            <a:pPr>
              <a:spcAft>
                <a:spcPts val="600"/>
              </a:spcAft>
            </a:pPr>
            <a:endParaRPr lang="en-US"/>
          </a:p>
        </p:txBody>
      </p:sp>
    </p:spTree>
    <p:extLst>
      <p:ext uri="{BB962C8B-B14F-4D97-AF65-F5344CB8AC3E}">
        <p14:creationId xmlns:p14="http://schemas.microsoft.com/office/powerpoint/2010/main" xmlns="" val="1023901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xmlns="" id="{144A11D1-6963-485E-86DE-760B074343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6E32E48-1000-4280-9135-5CD223B5DFD6}"/>
              </a:ext>
            </a:extLst>
          </p:cNvPr>
          <p:cNvSpPr>
            <a:spLocks noGrp="1"/>
          </p:cNvSpPr>
          <p:nvPr>
            <p:ph type="title"/>
          </p:nvPr>
        </p:nvSpPr>
        <p:spPr>
          <a:xfrm>
            <a:off x="635223" y="629266"/>
            <a:ext cx="3116690" cy="5594554"/>
          </a:xfrm>
        </p:spPr>
        <p:txBody>
          <a:bodyPr anchor="ctr">
            <a:normAutofit/>
          </a:bodyPr>
          <a:lstStyle/>
          <a:p>
            <a:pPr algn="ctr"/>
            <a:r>
              <a:rPr lang="en-US" sz="3700" b="1" dirty="0">
                <a:solidFill>
                  <a:srgbClr val="EBEBEB"/>
                </a:solidFill>
              </a:rPr>
              <a:t>Picture Perturbation</a:t>
            </a:r>
          </a:p>
        </p:txBody>
      </p:sp>
      <p:sp>
        <p:nvSpPr>
          <p:cNvPr id="21" name="Freeform 7">
            <a:extLst>
              <a:ext uri="{FF2B5EF4-FFF2-40B4-BE49-F238E27FC236}">
                <a16:creationId xmlns:a16="http://schemas.microsoft.com/office/drawing/2014/main" xmlns="" id="{93BDF132-E4EF-4CB3-9A12-1EB75E159A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3" name="Freeform: Shape 22">
            <a:extLst>
              <a:ext uri="{FF2B5EF4-FFF2-40B4-BE49-F238E27FC236}">
                <a16:creationId xmlns:a16="http://schemas.microsoft.com/office/drawing/2014/main" xmlns="" id="{F8486D32-0A56-4407-A9D1-7AFC169465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xmlns="" id="{B73FE0C2-11C7-466D-B4BA-0330484CD5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0375B7C6-CBE7-4685-8021-686165C92762}"/>
              </a:ext>
            </a:extLst>
          </p:cNvPr>
          <p:cNvSpPr>
            <a:spLocks noGrp="1"/>
          </p:cNvSpPr>
          <p:nvPr>
            <p:ph idx="1"/>
          </p:nvPr>
        </p:nvSpPr>
        <p:spPr>
          <a:xfrm>
            <a:off x="5048452" y="1410458"/>
            <a:ext cx="6495847" cy="2589913"/>
          </a:xfrm>
        </p:spPr>
        <p:txBody>
          <a:bodyPr vert="horz" lIns="91440" tIns="45720" rIns="91440" bIns="45720" rtlCol="0" anchor="t">
            <a:normAutofit/>
          </a:bodyPr>
          <a:lstStyle/>
          <a:p>
            <a:pPr marL="0" indent="0">
              <a:buNone/>
            </a:pPr>
            <a:r>
              <a:rPr lang="en-US"/>
              <a:t>Picture Perturbation means to make minor changes in the pixels of the image, the changes that are almost imperceptible to the human eye. </a:t>
            </a:r>
          </a:p>
          <a:p>
            <a:pPr>
              <a:buNone/>
            </a:pPr>
            <a:r>
              <a:rPr lang="en-US"/>
              <a:t>But an AI system sees the world very differently </a:t>
            </a:r>
          </a:p>
          <a:p>
            <a:pPr>
              <a:buNone/>
            </a:pPr>
            <a:r>
              <a:rPr lang="en-US"/>
              <a:t>than you and I do.</a:t>
            </a:r>
          </a:p>
          <a:p>
            <a:pPr marL="0" indent="0">
              <a:buNone/>
            </a:pPr>
            <a:endParaRPr lang="en-US"/>
          </a:p>
        </p:txBody>
      </p:sp>
      <p:pic>
        <p:nvPicPr>
          <p:cNvPr id="4" name="Picture 4" descr="A picture containing animal&#10;&#10;Description generated with very high confidence">
            <a:extLst>
              <a:ext uri="{FF2B5EF4-FFF2-40B4-BE49-F238E27FC236}">
                <a16:creationId xmlns:a16="http://schemas.microsoft.com/office/drawing/2014/main" xmlns="" id="{44FFC543-1271-4F34-8193-B82640570A0D}"/>
              </a:ext>
            </a:extLst>
          </p:cNvPr>
          <p:cNvPicPr>
            <a:picLocks noChangeAspect="1"/>
          </p:cNvPicPr>
          <p:nvPr/>
        </p:nvPicPr>
        <p:blipFill>
          <a:blip r:embed="rId2"/>
          <a:stretch>
            <a:fillRect/>
          </a:stretch>
        </p:blipFill>
        <p:spPr>
          <a:xfrm>
            <a:off x="5048452" y="4267831"/>
            <a:ext cx="6495847" cy="1916274"/>
          </a:xfrm>
          <a:prstGeom prst="rect">
            <a:avLst/>
          </a:prstGeom>
          <a:effectLst/>
        </p:spPr>
      </p:pic>
    </p:spTree>
    <p:extLst>
      <p:ext uri="{BB962C8B-B14F-4D97-AF65-F5344CB8AC3E}">
        <p14:creationId xmlns:p14="http://schemas.microsoft.com/office/powerpoint/2010/main" xmlns="" val="3131210134"/>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B87E4204-E93C-417B-9ED0-F81552DE87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068E4A00-82CC-4AD0-B631-F820AEE40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xmlns="" id="{463665DF-25B8-4EE2-8F85-921EF38BE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97FFE823-4C82-4334-B53F-784BC5144898}"/>
              </a:ext>
            </a:extLst>
          </p:cNvPr>
          <p:cNvSpPr>
            <a:spLocks noGrp="1"/>
          </p:cNvSpPr>
          <p:nvPr>
            <p:ph type="title"/>
          </p:nvPr>
        </p:nvSpPr>
        <p:spPr>
          <a:xfrm>
            <a:off x="648930" y="629267"/>
            <a:ext cx="9252154" cy="1016654"/>
          </a:xfrm>
        </p:spPr>
        <p:txBody>
          <a:bodyPr>
            <a:normAutofit/>
          </a:bodyPr>
          <a:lstStyle/>
          <a:p>
            <a:r>
              <a:rPr lang="en-US">
                <a:solidFill>
                  <a:srgbClr val="EBEBEB"/>
                </a:solidFill>
              </a:rPr>
              <a:t>Physical Attacks</a:t>
            </a:r>
          </a:p>
        </p:txBody>
      </p:sp>
      <p:sp useBgFill="1">
        <p:nvSpPr>
          <p:cNvPr id="16" name="Freeform: Shape 15">
            <a:extLst>
              <a:ext uri="{FF2B5EF4-FFF2-40B4-BE49-F238E27FC236}">
                <a16:creationId xmlns:a16="http://schemas.microsoft.com/office/drawing/2014/main" xmlns="" id="{B3378DC2-950E-4B63-B833-32DE4719A8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xmlns="" id="{42DFC140-EB5F-4F94-B5AC-39FD1DE51E35}"/>
              </a:ext>
            </a:extLst>
          </p:cNvPr>
          <p:cNvSpPr>
            <a:spLocks noGrp="1"/>
          </p:cNvSpPr>
          <p:nvPr>
            <p:ph idx="1"/>
          </p:nvPr>
        </p:nvSpPr>
        <p:spPr>
          <a:xfrm>
            <a:off x="441113" y="2382026"/>
            <a:ext cx="7153602" cy="3658689"/>
          </a:xfrm>
        </p:spPr>
        <p:txBody>
          <a:bodyPr vert="horz" lIns="91440" tIns="45720" rIns="91440" bIns="45720" rtlCol="0" anchor="t">
            <a:noAutofit/>
          </a:bodyPr>
          <a:lstStyle/>
          <a:p>
            <a:pPr marL="0" indent="0">
              <a:lnSpc>
                <a:spcPct val="90000"/>
              </a:lnSpc>
              <a:buNone/>
            </a:pPr>
            <a:r>
              <a:rPr lang="en-US" dirty="0"/>
              <a:t>Physical Attacks means to add some extra content in a picture which can fool the AI system</a:t>
            </a:r>
          </a:p>
          <a:p>
            <a:pPr marL="0" indent="0">
              <a:lnSpc>
                <a:spcPct val="90000"/>
              </a:lnSpc>
              <a:buNone/>
            </a:pPr>
            <a:r>
              <a:rPr lang="en-US" b="1" dirty="0"/>
              <a:t>For Example :</a:t>
            </a:r>
          </a:p>
          <a:p>
            <a:pPr>
              <a:lnSpc>
                <a:spcPct val="90000"/>
              </a:lnSpc>
              <a:buNone/>
            </a:pPr>
            <a:r>
              <a:rPr lang="en-US" dirty="0"/>
              <a:t>     A different group of researchers showed that if you affects stickers like these onto a stop sign, you can fool an AI system into not seeing the stop sign at all. It things there's something else there other than a stop sign.</a:t>
            </a:r>
          </a:p>
          <a:p>
            <a:pPr marL="0" indent="0">
              <a:lnSpc>
                <a:spcPct val="90000"/>
              </a:lnSpc>
              <a:buNone/>
            </a:pPr>
            <a:endParaRPr lang="en-US" dirty="0"/>
          </a:p>
          <a:p>
            <a:pPr marL="0" indent="0">
              <a:lnSpc>
                <a:spcPct val="90000"/>
              </a:lnSpc>
              <a:buNone/>
            </a:pPr>
            <a:endParaRPr lang="en-US" dirty="0"/>
          </a:p>
        </p:txBody>
      </p:sp>
      <p:pic>
        <p:nvPicPr>
          <p:cNvPr id="5" name="Picture 4" descr="A picture containing stop&#10;&#10;Description generated with high confidence">
            <a:extLst>
              <a:ext uri="{FF2B5EF4-FFF2-40B4-BE49-F238E27FC236}">
                <a16:creationId xmlns:a16="http://schemas.microsoft.com/office/drawing/2014/main" xmlns="" id="{EE98E861-4A02-4594-93B2-3F8D784EA25F}"/>
              </a:ext>
            </a:extLst>
          </p:cNvPr>
          <p:cNvPicPr>
            <a:picLocks noChangeAspect="1"/>
          </p:cNvPicPr>
          <p:nvPr/>
        </p:nvPicPr>
        <p:blipFill>
          <a:blip r:embed="rId2"/>
          <a:stretch>
            <a:fillRect/>
          </a:stretch>
        </p:blipFill>
        <p:spPr>
          <a:xfrm>
            <a:off x="8166666" y="2548281"/>
            <a:ext cx="3340082" cy="3662018"/>
          </a:xfrm>
          <a:prstGeom prst="rect">
            <a:avLst/>
          </a:prstGeom>
          <a:effectLst/>
        </p:spPr>
      </p:pic>
    </p:spTree>
    <p:extLst>
      <p:ext uri="{BB962C8B-B14F-4D97-AF65-F5344CB8AC3E}">
        <p14:creationId xmlns:p14="http://schemas.microsoft.com/office/powerpoint/2010/main" xmlns="" val="103948268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8" name="Picture 11">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9" name="Oval 13">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 name="Picture 15">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3" name="Picture 17">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5" name="Rectangle 19">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A4C2F365-D8EC-4698-8BEB-7F474024C3A4}"/>
              </a:ext>
            </a:extLst>
          </p:cNvPr>
          <p:cNvSpPr>
            <a:spLocks noGrp="1"/>
          </p:cNvSpPr>
          <p:nvPr>
            <p:ph type="title"/>
          </p:nvPr>
        </p:nvSpPr>
        <p:spPr>
          <a:xfrm>
            <a:off x="689244" y="232887"/>
            <a:ext cx="9101016" cy="1626230"/>
          </a:xfrm>
        </p:spPr>
        <p:txBody>
          <a:bodyPr vert="horz" lIns="91440" tIns="45720" rIns="91440" bIns="45720" rtlCol="0" anchor="b">
            <a:normAutofit/>
          </a:bodyPr>
          <a:lstStyle/>
          <a:p>
            <a:r>
              <a:rPr lang="en-US" sz="4400"/>
              <a:t>STEP 2:</a:t>
            </a:r>
            <a:br>
              <a:rPr lang="en-US" sz="4400"/>
            </a:br>
            <a:r>
              <a:rPr lang="en-US" sz="4400" cap="all">
                <a:solidFill>
                  <a:schemeClr val="bg2">
                    <a:lumMod val="40000"/>
                    <a:lumOff val="60000"/>
                  </a:schemeClr>
                </a:solidFill>
              </a:rPr>
              <a:t>SPEECH RECOGNITION </a:t>
            </a:r>
            <a:endParaRPr lang="en-US">
              <a:solidFill>
                <a:schemeClr val="bg2">
                  <a:lumMod val="40000"/>
                  <a:lumOff val="60000"/>
                </a:schemeClr>
              </a:solidFill>
            </a:endParaRPr>
          </a:p>
        </p:txBody>
      </p:sp>
      <p:sp>
        <p:nvSpPr>
          <p:cNvPr id="4" name="Text Placeholder 3">
            <a:extLst>
              <a:ext uri="{FF2B5EF4-FFF2-40B4-BE49-F238E27FC236}">
                <a16:creationId xmlns:a16="http://schemas.microsoft.com/office/drawing/2014/main" xmlns="" id="{7A85D61F-D794-45FE-A87C-EAFB72E92BBE}"/>
              </a:ext>
            </a:extLst>
          </p:cNvPr>
          <p:cNvSpPr>
            <a:spLocks noGrp="1"/>
          </p:cNvSpPr>
          <p:nvPr>
            <p:ph type="body" sz="half" idx="2"/>
          </p:nvPr>
        </p:nvSpPr>
        <p:spPr>
          <a:xfrm>
            <a:off x="689244" y="2304814"/>
            <a:ext cx="8914111" cy="2764639"/>
          </a:xfrm>
        </p:spPr>
        <p:txBody>
          <a:bodyPr vert="horz" lIns="91440" tIns="45720" rIns="91440" bIns="45720" rtlCol="0" anchor="t">
            <a:normAutofit/>
          </a:bodyPr>
          <a:lstStyle/>
          <a:p>
            <a:pPr marL="342900" indent="-342900">
              <a:buFont typeface="Wingdings" charset="2"/>
              <a:buChar char="Ø"/>
            </a:pPr>
            <a:endParaRPr lang="en-US" sz="2000" cap="all">
              <a:solidFill>
                <a:schemeClr val="bg2">
                  <a:lumMod val="40000"/>
                  <a:lumOff val="60000"/>
                </a:schemeClr>
              </a:solidFill>
            </a:endParaRPr>
          </a:p>
          <a:p>
            <a:pPr marL="342900" indent="-342900">
              <a:buFont typeface="Wingdings" charset="2"/>
              <a:buChar char="Ø"/>
            </a:pPr>
            <a:r>
              <a:rPr lang="en-US" sz="1600" cap="all"/>
              <a:t>Now what the software has to do is  :</a:t>
            </a:r>
          </a:p>
          <a:p>
            <a:pPr marL="1085850" lvl="1" indent="-285750">
              <a:buFont typeface="Wingdings" charset="2"/>
              <a:buChar char="ü"/>
            </a:pPr>
            <a:r>
              <a:rPr lang="en-US" sz="1600" cap="all"/>
              <a:t>Map the audio clip " </a:t>
            </a:r>
            <a:r>
              <a:rPr lang="en-US" sz="1600" b="1" cap="all"/>
              <a:t>Tell me a joke </a:t>
            </a:r>
            <a:r>
              <a:rPr lang="en-US" sz="1600" cap="all"/>
              <a:t>"  to a text transcript , which in this case are 4 words . </a:t>
            </a:r>
          </a:p>
          <a:p>
            <a:pPr marL="800100" lvl="1"/>
            <a:r>
              <a:rPr lang="en-US" sz="1400" cap="all">
                <a:solidFill>
                  <a:srgbClr val="FFFFFF"/>
                </a:solidFill>
              </a:rPr>
              <a:t>                               </a:t>
            </a:r>
          </a:p>
          <a:p>
            <a:pPr marL="800100" lvl="1" algn="ctr"/>
            <a:r>
              <a:rPr lang="en-US" sz="1400" cap="all">
                <a:solidFill>
                  <a:srgbClr val="FFFFFF"/>
                </a:solidFill>
              </a:rPr>
              <a:t>                  </a:t>
            </a:r>
            <a:r>
              <a:rPr lang="en-US" sz="1400" b="1" cap="all">
                <a:solidFill>
                  <a:srgbClr val="FFFFFF"/>
                </a:solidFill>
              </a:rPr>
              <a:t> </a:t>
            </a:r>
            <a:r>
              <a:rPr lang="en-US" sz="1800" b="1" cap="all">
                <a:solidFill>
                  <a:srgbClr val="FFFFFF"/>
                </a:solidFill>
              </a:rPr>
              <a:t>Audio</a:t>
            </a:r>
            <a:r>
              <a:rPr lang="en-US" sz="1800" cap="all">
                <a:solidFill>
                  <a:srgbClr val="FFFFFF"/>
                </a:solidFill>
              </a:rPr>
              <a:t>                                 </a:t>
            </a:r>
            <a:r>
              <a:rPr lang="en-US" sz="1800" b="1" cap="all">
                <a:solidFill>
                  <a:srgbClr val="FFFFFF"/>
                </a:solidFill>
              </a:rPr>
              <a:t>Tell Me a joke </a:t>
            </a:r>
          </a:p>
          <a:p>
            <a:pPr marL="800100" lvl="1"/>
            <a:r>
              <a:rPr lang="en-US" sz="1400" cap="all">
                <a:solidFill>
                  <a:srgbClr val="FFFFFF"/>
                </a:solidFill>
              </a:rPr>
              <a:t>      </a:t>
            </a:r>
          </a:p>
          <a:p>
            <a:pPr marL="800100" lvl="1"/>
            <a:endParaRPr lang="en-US" sz="1400" cap="all">
              <a:solidFill>
                <a:srgbClr val="FFFFFF"/>
              </a:solidFill>
            </a:endParaRPr>
          </a:p>
          <a:p>
            <a:pPr marL="342900" indent="-342900">
              <a:buFont typeface="Wingdings" charset="2"/>
              <a:buChar char="Ø"/>
            </a:pPr>
            <a:endParaRPr lang="en-US" sz="2000" cap="all">
              <a:solidFill>
                <a:schemeClr val="bg2">
                  <a:lumMod val="40000"/>
                  <a:lumOff val="60000"/>
                </a:schemeClr>
              </a:solidFill>
            </a:endParaRPr>
          </a:p>
        </p:txBody>
      </p:sp>
      <p:sp>
        <p:nvSpPr>
          <p:cNvPr id="10" name="Arrow: Right 9">
            <a:extLst>
              <a:ext uri="{FF2B5EF4-FFF2-40B4-BE49-F238E27FC236}">
                <a16:creationId xmlns:a16="http://schemas.microsoft.com/office/drawing/2014/main" xmlns="" id="{AE8BFDC1-EBE8-4B69-A9DE-6A3D5514CA42}"/>
              </a:ext>
            </a:extLst>
          </p:cNvPr>
          <p:cNvSpPr/>
          <p:nvPr/>
        </p:nvSpPr>
        <p:spPr>
          <a:xfrm>
            <a:off x="5017324" y="4020572"/>
            <a:ext cx="977660" cy="4888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596159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87E4204-E93C-417B-9ED0-F81552DE87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68E4A00-82CC-4AD0-B631-F820AEE40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3" name="Freeform 7">
            <a:extLst>
              <a:ext uri="{FF2B5EF4-FFF2-40B4-BE49-F238E27FC236}">
                <a16:creationId xmlns:a16="http://schemas.microsoft.com/office/drawing/2014/main" xmlns="" id="{463665DF-25B8-4EE2-8F85-921EF38BE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01304083-127F-448D-BBE7-DA98C0F23849}"/>
              </a:ext>
            </a:extLst>
          </p:cNvPr>
          <p:cNvSpPr>
            <a:spLocks noGrp="1"/>
          </p:cNvSpPr>
          <p:nvPr>
            <p:ph type="title"/>
          </p:nvPr>
        </p:nvSpPr>
        <p:spPr>
          <a:xfrm>
            <a:off x="648930" y="629267"/>
            <a:ext cx="9252154" cy="1016654"/>
          </a:xfrm>
        </p:spPr>
        <p:txBody>
          <a:bodyPr>
            <a:normAutofit/>
          </a:bodyPr>
          <a:lstStyle/>
          <a:p>
            <a:r>
              <a:rPr lang="en-US">
                <a:solidFill>
                  <a:srgbClr val="EBEBEB"/>
                </a:solidFill>
              </a:rPr>
              <a:t>Physical Attacks</a:t>
            </a:r>
          </a:p>
        </p:txBody>
      </p:sp>
      <p:sp useBgFill="1">
        <p:nvSpPr>
          <p:cNvPr id="15" name="Freeform: Shape 14">
            <a:extLst>
              <a:ext uri="{FF2B5EF4-FFF2-40B4-BE49-F238E27FC236}">
                <a16:creationId xmlns:a16="http://schemas.microsoft.com/office/drawing/2014/main" xmlns="" id="{B3378DC2-950E-4B63-B833-32DE4719A8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xmlns="" id="{AFAF5C8C-40E4-4395-B08D-54CE6BD81B9E}"/>
              </a:ext>
            </a:extLst>
          </p:cNvPr>
          <p:cNvSpPr>
            <a:spLocks noGrp="1"/>
          </p:cNvSpPr>
          <p:nvPr>
            <p:ph idx="1"/>
          </p:nvPr>
        </p:nvSpPr>
        <p:spPr>
          <a:xfrm>
            <a:off x="648931" y="2548281"/>
            <a:ext cx="7153602" cy="3658689"/>
          </a:xfrm>
        </p:spPr>
        <p:txBody>
          <a:bodyPr vert="horz" lIns="91440" tIns="45720" rIns="91440" bIns="45720" rtlCol="0" anchor="t">
            <a:normAutofit/>
          </a:bodyPr>
          <a:lstStyle/>
          <a:p>
            <a:pPr>
              <a:buNone/>
            </a:pPr>
            <a:r>
              <a:rPr lang="en-US"/>
              <a:t>A group at Carnegie Mellon University </a:t>
            </a:r>
          </a:p>
          <a:p>
            <a:pPr>
              <a:buNone/>
            </a:pPr>
            <a:r>
              <a:rPr lang="en-US"/>
              <a:t>was able to design a funky pair of glasses like this. </a:t>
            </a:r>
          </a:p>
          <a:p>
            <a:pPr>
              <a:buNone/>
            </a:pPr>
            <a:r>
              <a:rPr lang="en-US"/>
              <a:t>So, that when does man wears this pair of glasses, </a:t>
            </a:r>
          </a:p>
          <a:p>
            <a:pPr>
              <a:buNone/>
            </a:pPr>
            <a:r>
              <a:rPr lang="en-US"/>
              <a:t>he can fool an AI system into</a:t>
            </a:r>
          </a:p>
          <a:p>
            <a:pPr>
              <a:buNone/>
            </a:pPr>
            <a:r>
              <a:rPr lang="en-US"/>
              <a:t>thinking that he is actress Milla Jovovich.</a:t>
            </a:r>
          </a:p>
          <a:p>
            <a:pPr marL="0" indent="0">
              <a:buNone/>
            </a:pPr>
            <a:endParaRPr lang="en-US"/>
          </a:p>
        </p:txBody>
      </p:sp>
      <p:pic>
        <p:nvPicPr>
          <p:cNvPr id="4" name="Picture 4" descr="A person wearing glasses&#10;&#10;Description generated with very high confidence">
            <a:extLst>
              <a:ext uri="{FF2B5EF4-FFF2-40B4-BE49-F238E27FC236}">
                <a16:creationId xmlns:a16="http://schemas.microsoft.com/office/drawing/2014/main" xmlns="" id="{3FD1A3D5-6790-4A5F-B198-B4E6493F0762}"/>
              </a:ext>
            </a:extLst>
          </p:cNvPr>
          <p:cNvPicPr>
            <a:picLocks noChangeAspect="1"/>
          </p:cNvPicPr>
          <p:nvPr/>
        </p:nvPicPr>
        <p:blipFill>
          <a:blip r:embed="rId2"/>
          <a:stretch>
            <a:fillRect/>
          </a:stretch>
        </p:blipFill>
        <p:spPr>
          <a:xfrm>
            <a:off x="8129872" y="2593297"/>
            <a:ext cx="3413671" cy="3571986"/>
          </a:xfrm>
          <a:prstGeom prst="rect">
            <a:avLst/>
          </a:prstGeom>
          <a:effectLst/>
        </p:spPr>
      </p:pic>
    </p:spTree>
    <p:extLst>
      <p:ext uri="{BB962C8B-B14F-4D97-AF65-F5344CB8AC3E}">
        <p14:creationId xmlns:p14="http://schemas.microsoft.com/office/powerpoint/2010/main" xmlns="" val="1412260862"/>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xmlns="" id="{09832AF6-22EB-46A4-B69D-34328011E672}"/>
              </a:ext>
            </a:extLst>
          </p:cNvPr>
          <p:cNvPicPr>
            <a:picLocks noChangeAspect="1"/>
          </p:cNvPicPr>
          <p:nvPr/>
        </p:nvPicPr>
        <p:blipFill rotWithShape="1">
          <a:blip r:embed="rId2">
            <a:alphaModFix amt="25000"/>
            <a:grayscl/>
          </a:blip>
          <a:srcRect t="2303" b="13427"/>
          <a:stretch/>
        </p:blipFill>
        <p:spPr>
          <a:xfrm>
            <a:off x="20" y="-1"/>
            <a:ext cx="12191980" cy="6858000"/>
          </a:xfrm>
          <a:prstGeom prst="rect">
            <a:avLst/>
          </a:prstGeom>
        </p:spPr>
      </p:pic>
      <p:sp>
        <p:nvSpPr>
          <p:cNvPr id="2" name="Title 1">
            <a:extLst>
              <a:ext uri="{FF2B5EF4-FFF2-40B4-BE49-F238E27FC236}">
                <a16:creationId xmlns:a16="http://schemas.microsoft.com/office/drawing/2014/main" xmlns="" id="{F982E678-750E-4D35-8B75-B831285EB5C4}"/>
              </a:ext>
            </a:extLst>
          </p:cNvPr>
          <p:cNvSpPr>
            <a:spLocks noGrp="1"/>
          </p:cNvSpPr>
          <p:nvPr>
            <p:ph type="title"/>
          </p:nvPr>
        </p:nvSpPr>
        <p:spPr>
          <a:xfrm>
            <a:off x="646111" y="452718"/>
            <a:ext cx="9404723" cy="1400530"/>
          </a:xfrm>
        </p:spPr>
        <p:txBody>
          <a:bodyPr>
            <a:normAutofit/>
          </a:bodyPr>
          <a:lstStyle/>
          <a:p>
            <a:r>
              <a:rPr lang="en-US"/>
              <a:t>Adversarial Defenses</a:t>
            </a:r>
          </a:p>
        </p:txBody>
      </p:sp>
      <p:sp>
        <p:nvSpPr>
          <p:cNvPr id="6" name="Rectangle 8">
            <a:extLst>
              <a:ext uri="{FF2B5EF4-FFF2-40B4-BE49-F238E27FC236}">
                <a16:creationId xmlns:a16="http://schemas.microsoft.com/office/drawing/2014/main" xmlns="" id="{0D187C4E-14B9-4504-B200-5127823FA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9000DE22-B762-4534-AD58-490055C1655F}"/>
              </a:ext>
            </a:extLst>
          </p:cNvPr>
          <p:cNvSpPr>
            <a:spLocks noGrp="1"/>
          </p:cNvSpPr>
          <p:nvPr>
            <p:ph idx="1"/>
          </p:nvPr>
        </p:nvSpPr>
        <p:spPr>
          <a:xfrm>
            <a:off x="1103312" y="2052918"/>
            <a:ext cx="8946541" cy="4195481"/>
          </a:xfrm>
        </p:spPr>
        <p:txBody>
          <a:bodyPr vert="horz" lIns="91440" tIns="45720" rIns="91440" bIns="45720" rtlCol="0" anchor="t">
            <a:normAutofit/>
          </a:bodyPr>
          <a:lstStyle/>
          <a:p>
            <a:pPr>
              <a:buFont typeface="Wingdings,Sans-Serif"/>
              <a:buChar char="Ø"/>
            </a:pPr>
            <a:r>
              <a:rPr lang="en-US" sz="3200"/>
              <a:t>Defenses do exist, but incur some cost </a:t>
            </a:r>
          </a:p>
          <a:p>
            <a:pPr>
              <a:buFont typeface="Wingdings,Sans-Serif"/>
              <a:buChar char="Ø"/>
            </a:pPr>
            <a:r>
              <a:rPr lang="en-US" sz="3200"/>
              <a:t>Similar to spam vs anti-spam, we may be in an arms race for some applications</a:t>
            </a:r>
          </a:p>
        </p:txBody>
      </p:sp>
    </p:spTree>
    <p:extLst>
      <p:ext uri="{BB962C8B-B14F-4D97-AF65-F5344CB8AC3E}">
        <p14:creationId xmlns:p14="http://schemas.microsoft.com/office/powerpoint/2010/main" xmlns="" val="3489268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381C2F-7CE5-493C-87FB-2554814552E2}"/>
              </a:ext>
            </a:extLst>
          </p:cNvPr>
          <p:cNvSpPr>
            <a:spLocks noGrp="1"/>
          </p:cNvSpPr>
          <p:nvPr>
            <p:ph type="title"/>
          </p:nvPr>
        </p:nvSpPr>
        <p:spPr/>
        <p:txBody>
          <a:bodyPr/>
          <a:lstStyle/>
          <a:p>
            <a:r>
              <a:rPr lang="en-US"/>
              <a:t>Adverse Uses Of AI</a:t>
            </a:r>
          </a:p>
        </p:txBody>
      </p:sp>
      <p:sp>
        <p:nvSpPr>
          <p:cNvPr id="3" name="Content Placeholder 2">
            <a:extLst>
              <a:ext uri="{FF2B5EF4-FFF2-40B4-BE49-F238E27FC236}">
                <a16:creationId xmlns:a16="http://schemas.microsoft.com/office/drawing/2014/main" xmlns="" id="{BE5CFB00-3DCC-478C-A496-7576BE193A7F}"/>
              </a:ext>
            </a:extLst>
          </p:cNvPr>
          <p:cNvSpPr>
            <a:spLocks noGrp="1"/>
          </p:cNvSpPr>
          <p:nvPr>
            <p:ph idx="1"/>
          </p:nvPr>
        </p:nvSpPr>
        <p:spPr/>
        <p:txBody>
          <a:bodyPr vert="horz" lIns="91440" tIns="45720" rIns="91440" bIns="45720" rtlCol="0" anchor="t">
            <a:normAutofit/>
          </a:bodyPr>
          <a:lstStyle/>
          <a:p>
            <a:pPr>
              <a:buFont typeface="Wingdings" charset="2"/>
              <a:buChar char="Ø"/>
            </a:pPr>
            <a:r>
              <a:rPr lang="en-US"/>
              <a:t>Deep Fakes</a:t>
            </a:r>
          </a:p>
          <a:p>
            <a:pPr lvl="1">
              <a:buFont typeface="Wingdings" charset="2"/>
              <a:buChar char="ü"/>
            </a:pPr>
            <a:r>
              <a:rPr lang="en-US"/>
              <a:t>Synthesize video of people doing things they never did</a:t>
            </a:r>
          </a:p>
          <a:p>
            <a:pPr>
              <a:buFont typeface="Wingdings" charset="2"/>
              <a:buChar char="Ø"/>
            </a:pPr>
            <a:r>
              <a:rPr lang="en-US"/>
              <a:t>Undermining of democracy and privacy</a:t>
            </a:r>
          </a:p>
          <a:p>
            <a:pPr lvl="1">
              <a:buFont typeface="Wingdings" charset="2"/>
              <a:buChar char="ü"/>
            </a:pPr>
            <a:r>
              <a:rPr lang="en-US"/>
              <a:t>Oppressive Surveillance</a:t>
            </a:r>
          </a:p>
          <a:p>
            <a:pPr>
              <a:buFont typeface="Wingdings" charset="2"/>
              <a:buChar char="Ø"/>
            </a:pPr>
            <a:r>
              <a:rPr lang="en-US"/>
              <a:t>Generating fake comments</a:t>
            </a:r>
          </a:p>
          <a:p>
            <a:pPr>
              <a:buFont typeface="Wingdings" charset="2"/>
              <a:buChar char="Ø"/>
            </a:pPr>
            <a:r>
              <a:rPr lang="en-US"/>
              <a:t>Spam vs Anti-Spam and Fraud vs Anti-Fraud</a:t>
            </a:r>
          </a:p>
          <a:p>
            <a:pPr marL="457200" lvl="1" indent="0">
              <a:buNone/>
            </a:pPr>
            <a:endParaRPr lang="en-US"/>
          </a:p>
          <a:p>
            <a:pPr marL="0" indent="0">
              <a:buNone/>
            </a:pPr>
            <a:endParaRPr lang="en-US"/>
          </a:p>
        </p:txBody>
      </p:sp>
    </p:spTree>
    <p:extLst>
      <p:ext uri="{BB962C8B-B14F-4D97-AF65-F5344CB8AC3E}">
        <p14:creationId xmlns:p14="http://schemas.microsoft.com/office/powerpoint/2010/main" xmlns="" val="2355836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D5B05D-3F27-482B-886C-CD9CC6E3768A}"/>
              </a:ext>
            </a:extLst>
          </p:cNvPr>
          <p:cNvSpPr>
            <a:spLocks noGrp="1"/>
          </p:cNvSpPr>
          <p:nvPr>
            <p:ph type="title"/>
          </p:nvPr>
        </p:nvSpPr>
        <p:spPr>
          <a:xfrm>
            <a:off x="646112" y="452718"/>
            <a:ext cx="4798176" cy="1400530"/>
          </a:xfrm>
        </p:spPr>
        <p:txBody>
          <a:bodyPr>
            <a:normAutofit fontScale="90000"/>
          </a:bodyPr>
          <a:lstStyle/>
          <a:p>
            <a:r>
              <a:rPr lang="en-US"/>
              <a:t>AI and Developing Economies</a:t>
            </a:r>
          </a:p>
        </p:txBody>
      </p:sp>
      <p:sp>
        <p:nvSpPr>
          <p:cNvPr id="22" name="Rectangle 21">
            <a:extLst>
              <a:ext uri="{FF2B5EF4-FFF2-40B4-BE49-F238E27FC236}">
                <a16:creationId xmlns:a16="http://schemas.microsoft.com/office/drawing/2014/main" xmlns="" id="{FFEB8BF2-8DE5-49E6-82CB-4F8FE941E7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92950" y="0"/>
            <a:ext cx="60990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4">
            <a:extLst>
              <a:ext uri="{FF2B5EF4-FFF2-40B4-BE49-F238E27FC236}">
                <a16:creationId xmlns:a16="http://schemas.microsoft.com/office/drawing/2014/main" xmlns="" id="{33AC2B9D-E497-4795-AE47-9B0ECC9BDDA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577582" y="484632"/>
            <a:ext cx="5130204" cy="5739187"/>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close up of a sign&#10;&#10;Description generated with very high confidence">
            <a:extLst>
              <a:ext uri="{FF2B5EF4-FFF2-40B4-BE49-F238E27FC236}">
                <a16:creationId xmlns:a16="http://schemas.microsoft.com/office/drawing/2014/main" xmlns="" id="{22545A85-E9FA-4295-906A-CFC3892126CB}"/>
              </a:ext>
            </a:extLst>
          </p:cNvPr>
          <p:cNvPicPr>
            <a:picLocks noChangeAspect="1"/>
          </p:cNvPicPr>
          <p:nvPr/>
        </p:nvPicPr>
        <p:blipFill>
          <a:blip r:embed="rId3"/>
          <a:stretch>
            <a:fillRect/>
          </a:stretch>
        </p:blipFill>
        <p:spPr>
          <a:xfrm>
            <a:off x="7060689" y="1226847"/>
            <a:ext cx="4163991" cy="1301246"/>
          </a:xfrm>
          <a:prstGeom prst="rect">
            <a:avLst/>
          </a:prstGeom>
          <a:effectLst/>
        </p:spPr>
      </p:pic>
      <p:sp>
        <p:nvSpPr>
          <p:cNvPr id="26" name="Rectangle 25">
            <a:extLst>
              <a:ext uri="{FF2B5EF4-FFF2-40B4-BE49-F238E27FC236}">
                <a16:creationId xmlns:a16="http://schemas.microsoft.com/office/drawing/2014/main" xmlns="" id="{703DEB75-78DF-425F-8638-A9E1EAA5EA5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D3AD6437-6C7E-4F14-A73B-FE4C2CCDCFD6}"/>
              </a:ext>
            </a:extLst>
          </p:cNvPr>
          <p:cNvSpPr>
            <a:spLocks noGrp="1"/>
          </p:cNvSpPr>
          <p:nvPr>
            <p:ph idx="1"/>
          </p:nvPr>
        </p:nvSpPr>
        <p:spPr>
          <a:xfrm>
            <a:off x="646113" y="2052918"/>
            <a:ext cx="4797676" cy="4195481"/>
          </a:xfrm>
        </p:spPr>
        <p:txBody>
          <a:bodyPr vert="horz" lIns="91440" tIns="45720" rIns="91440" bIns="45720" rtlCol="0" anchor="t">
            <a:normAutofit/>
          </a:bodyPr>
          <a:lstStyle/>
          <a:p>
            <a:pPr marL="0" indent="0">
              <a:buNone/>
            </a:pPr>
            <a:r>
              <a:rPr lang="en-US" sz="2800"/>
              <a:t>Leap Frog </a:t>
            </a:r>
          </a:p>
          <a:p>
            <a:pPr marL="0" indent="0">
              <a:buNone/>
            </a:pPr>
            <a:r>
              <a:rPr lang="en-US" b="1"/>
              <a:t>Leapfrogging</a:t>
            </a:r>
            <a:r>
              <a:rPr lang="en-US"/>
              <a:t> is the notion that areas which have poorly-developed </a:t>
            </a:r>
            <a:r>
              <a:rPr lang="en-US" b="1"/>
              <a:t>technology</a:t>
            </a:r>
            <a:r>
              <a:rPr lang="en-US"/>
              <a:t> or economic bases can move themselves forward rapidly through the adoption of modern systems without going through intermediary steps.</a:t>
            </a:r>
          </a:p>
        </p:txBody>
      </p:sp>
      <p:pic>
        <p:nvPicPr>
          <p:cNvPr id="4" name="Picture 4" descr="A close up of a logo&#10;&#10;Description generated with very high confidence">
            <a:extLst>
              <a:ext uri="{FF2B5EF4-FFF2-40B4-BE49-F238E27FC236}">
                <a16:creationId xmlns:a16="http://schemas.microsoft.com/office/drawing/2014/main" xmlns="" id="{909B11E2-A3CC-4E01-AE7F-CB9EA9DDAD83}"/>
              </a:ext>
            </a:extLst>
          </p:cNvPr>
          <p:cNvPicPr>
            <a:picLocks noChangeAspect="1"/>
          </p:cNvPicPr>
          <p:nvPr/>
        </p:nvPicPr>
        <p:blipFill>
          <a:blip r:embed="rId4"/>
          <a:stretch>
            <a:fillRect/>
          </a:stretch>
        </p:blipFill>
        <p:spPr>
          <a:xfrm>
            <a:off x="7057608" y="3014145"/>
            <a:ext cx="4163991" cy="2696183"/>
          </a:xfrm>
          <a:prstGeom prst="rect">
            <a:avLst/>
          </a:prstGeom>
          <a:effectLst/>
        </p:spPr>
      </p:pic>
    </p:spTree>
    <p:extLst>
      <p:ext uri="{BB962C8B-B14F-4D97-AF65-F5344CB8AC3E}">
        <p14:creationId xmlns:p14="http://schemas.microsoft.com/office/powerpoint/2010/main" xmlns="" val="2912298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7C85A4-AE89-42E3-9848-8667DD4D23ED}"/>
              </a:ext>
            </a:extLst>
          </p:cNvPr>
          <p:cNvSpPr>
            <a:spLocks noGrp="1"/>
          </p:cNvSpPr>
          <p:nvPr>
            <p:ph type="title"/>
          </p:nvPr>
        </p:nvSpPr>
        <p:spPr/>
        <p:txBody>
          <a:bodyPr/>
          <a:lstStyle/>
          <a:p>
            <a:r>
              <a:rPr lang="en-US"/>
              <a:t>Leap Frog</a:t>
            </a:r>
          </a:p>
        </p:txBody>
      </p:sp>
      <p:sp>
        <p:nvSpPr>
          <p:cNvPr id="3" name="Content Placeholder 2">
            <a:extLst>
              <a:ext uri="{FF2B5EF4-FFF2-40B4-BE49-F238E27FC236}">
                <a16:creationId xmlns:a16="http://schemas.microsoft.com/office/drawing/2014/main" xmlns="" id="{5C927236-5B2C-46F8-9A6C-DAEDCF8A98CA}"/>
              </a:ext>
            </a:extLst>
          </p:cNvPr>
          <p:cNvSpPr>
            <a:spLocks noGrp="1"/>
          </p:cNvSpPr>
          <p:nvPr>
            <p:ph idx="1"/>
          </p:nvPr>
        </p:nvSpPr>
        <p:spPr/>
        <p:txBody>
          <a:bodyPr vert="horz" lIns="91440" tIns="45720" rIns="91440" bIns="45720" rtlCol="0" anchor="t">
            <a:normAutofit/>
          </a:bodyPr>
          <a:lstStyle/>
          <a:p>
            <a:pPr marL="0" indent="0">
              <a:buNone/>
            </a:pPr>
            <a:r>
              <a:rPr lang="en-US" sz="2800"/>
              <a:t>Examples </a:t>
            </a:r>
          </a:p>
          <a:p>
            <a:pPr>
              <a:buFont typeface="Wingdings" charset="2"/>
              <a:buChar char="Ø"/>
            </a:pPr>
            <a:r>
              <a:rPr lang="en-US"/>
              <a:t>Mobile Phones</a:t>
            </a:r>
          </a:p>
          <a:p>
            <a:pPr lvl="1">
              <a:buFont typeface="Wingdings" charset="2"/>
              <a:buChar char="Ø"/>
            </a:pPr>
            <a:r>
              <a:rPr lang="en-US" dirty="0"/>
              <a:t>Developing Countries switched directly on mobile phones instead of </a:t>
            </a:r>
            <a:r>
              <a:rPr lang="en-US"/>
              <a:t>landlines which were used by developed countries.</a:t>
            </a:r>
            <a:endParaRPr lang="en-US" dirty="0"/>
          </a:p>
          <a:p>
            <a:pPr>
              <a:buFont typeface="Wingdings" charset="2"/>
              <a:buChar char="Ø"/>
            </a:pPr>
            <a:r>
              <a:rPr lang="en-US"/>
              <a:t>Online Education</a:t>
            </a:r>
          </a:p>
          <a:p>
            <a:pPr lvl="1">
              <a:buFont typeface="Wingdings" charset="2"/>
              <a:buChar char="Ø"/>
            </a:pPr>
            <a:r>
              <a:rPr lang="en-US"/>
              <a:t>Developing Countries which do not have much universities and institutes for higher education have directly switched for online education.</a:t>
            </a:r>
          </a:p>
        </p:txBody>
      </p:sp>
    </p:spTree>
    <p:extLst>
      <p:ext uri="{BB962C8B-B14F-4D97-AF65-F5344CB8AC3E}">
        <p14:creationId xmlns:p14="http://schemas.microsoft.com/office/powerpoint/2010/main" xmlns="" val="1392980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4CD14DB-BB81-479F-A1FC-1C75640E9F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xmlns="" id="{C943A91B-7CA7-4592-A975-73B1BF8C4C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xmlns="" id="{EC471314-E46A-414B-8D91-74880E84F1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xmlns="" id="{6A681326-1C9D-44A3-A627-3871BDAE41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xmlns="" id="{3B8D699A-D77F-4132-8548-A16868B23E1E}"/>
              </a:ext>
            </a:extLst>
          </p:cNvPr>
          <p:cNvSpPr>
            <a:spLocks noGrp="1"/>
          </p:cNvSpPr>
          <p:nvPr>
            <p:ph type="title"/>
          </p:nvPr>
        </p:nvSpPr>
        <p:spPr>
          <a:xfrm>
            <a:off x="1103312" y="452718"/>
            <a:ext cx="8947522" cy="1400530"/>
          </a:xfrm>
        </p:spPr>
        <p:txBody>
          <a:bodyPr anchor="ctr">
            <a:normAutofit/>
          </a:bodyPr>
          <a:lstStyle/>
          <a:p>
            <a:r>
              <a:rPr lang="en-US">
                <a:solidFill>
                  <a:srgbClr val="FFFFFF"/>
                </a:solidFill>
              </a:rPr>
              <a:t>How Developing Economies Can Build AI</a:t>
            </a:r>
          </a:p>
        </p:txBody>
      </p:sp>
      <p:sp>
        <p:nvSpPr>
          <p:cNvPr id="3" name="Content Placeholder 2">
            <a:extLst>
              <a:ext uri="{FF2B5EF4-FFF2-40B4-BE49-F238E27FC236}">
                <a16:creationId xmlns:a16="http://schemas.microsoft.com/office/drawing/2014/main" xmlns="" id="{5688038F-3283-4BEE-9090-D2AC8A5BE12A}"/>
              </a:ext>
            </a:extLst>
          </p:cNvPr>
          <p:cNvSpPr>
            <a:spLocks noGrp="1"/>
          </p:cNvSpPr>
          <p:nvPr>
            <p:ph idx="1"/>
          </p:nvPr>
        </p:nvSpPr>
        <p:spPr>
          <a:xfrm>
            <a:off x="1103312" y="2763520"/>
            <a:ext cx="8946541" cy="3484879"/>
          </a:xfrm>
        </p:spPr>
        <p:txBody>
          <a:bodyPr vert="horz" lIns="91440" tIns="45720" rIns="91440" bIns="45720" rtlCol="0" anchor="t">
            <a:normAutofit lnSpcReduction="10000"/>
          </a:bodyPr>
          <a:lstStyle/>
          <a:p>
            <a:pPr>
              <a:buFont typeface="Wingdings" charset="2"/>
              <a:buChar char="Ø"/>
            </a:pPr>
            <a:r>
              <a:rPr lang="en-US" sz="2800" b="1"/>
              <a:t>Focus on AI to strengthen a country's vertical industries</a:t>
            </a:r>
          </a:p>
          <a:p>
            <a:pPr lvl="2">
              <a:buNone/>
            </a:pPr>
            <a:r>
              <a:rPr lang="en-US" sz="2000"/>
              <a:t>Developing countries today should not try to build their own </a:t>
            </a:r>
          </a:p>
          <a:p>
            <a:pPr>
              <a:buNone/>
            </a:pPr>
            <a:r>
              <a:rPr lang="en-US"/>
              <a:t>Web search engine. There are already great web search engines </a:t>
            </a:r>
            <a:endParaRPr lang="en-US" sz="1600"/>
          </a:p>
          <a:p>
            <a:pPr>
              <a:buNone/>
            </a:pPr>
            <a:r>
              <a:rPr lang="en-US"/>
              <a:t>and that was last decades competition. </a:t>
            </a:r>
          </a:p>
          <a:p>
            <a:pPr>
              <a:buNone/>
            </a:pPr>
            <a:r>
              <a:rPr lang="en-US"/>
              <a:t>Instead, if a country has a very strong vertical industry then that </a:t>
            </a:r>
          </a:p>
          <a:p>
            <a:pPr>
              <a:buNone/>
            </a:pPr>
            <a:r>
              <a:rPr lang="en-US"/>
              <a:t>country should build AI to automate that industry, it will even further </a:t>
            </a:r>
            <a:endParaRPr lang="en-US" dirty="0"/>
          </a:p>
          <a:p>
            <a:pPr>
              <a:buNone/>
            </a:pPr>
            <a:r>
              <a:rPr lang="en-US"/>
              <a:t>Strengthen that industry. </a:t>
            </a:r>
            <a:endParaRPr lang="en-US" dirty="0"/>
          </a:p>
          <a:p>
            <a:pPr marL="0" indent="0">
              <a:buNone/>
            </a:pPr>
            <a:endParaRPr lang="en-US" dirty="0"/>
          </a:p>
          <a:p>
            <a:pPr>
              <a:buNone/>
            </a:pPr>
            <a:endParaRPr lang="en-US" dirty="0"/>
          </a:p>
        </p:txBody>
      </p:sp>
    </p:spTree>
    <p:extLst>
      <p:ext uri="{BB962C8B-B14F-4D97-AF65-F5344CB8AC3E}">
        <p14:creationId xmlns:p14="http://schemas.microsoft.com/office/powerpoint/2010/main" xmlns="" val="4127017056"/>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xmlns="" id="{B87E4204-E93C-417B-9ED0-F81552DE87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Rectangle 20">
            <a:extLst>
              <a:ext uri="{FF2B5EF4-FFF2-40B4-BE49-F238E27FC236}">
                <a16:creationId xmlns:a16="http://schemas.microsoft.com/office/drawing/2014/main" xmlns="" id="{068E4A00-82CC-4AD0-B631-F820AEE40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Freeform 7">
            <a:extLst>
              <a:ext uri="{FF2B5EF4-FFF2-40B4-BE49-F238E27FC236}">
                <a16:creationId xmlns:a16="http://schemas.microsoft.com/office/drawing/2014/main" xmlns="" id="{463665DF-25B8-4EE2-8F85-921EF38BE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3B8D699A-D77F-4132-8548-A16868B23E1E}"/>
              </a:ext>
            </a:extLst>
          </p:cNvPr>
          <p:cNvSpPr>
            <a:spLocks noGrp="1"/>
          </p:cNvSpPr>
          <p:nvPr>
            <p:ph type="title"/>
          </p:nvPr>
        </p:nvSpPr>
        <p:spPr>
          <a:xfrm>
            <a:off x="648930" y="629267"/>
            <a:ext cx="9252154" cy="1016654"/>
          </a:xfrm>
        </p:spPr>
        <p:txBody>
          <a:bodyPr>
            <a:normAutofit/>
          </a:bodyPr>
          <a:lstStyle/>
          <a:p>
            <a:pPr>
              <a:lnSpc>
                <a:spcPct val="90000"/>
              </a:lnSpc>
            </a:pPr>
            <a:r>
              <a:rPr lang="en-US" sz="3600">
                <a:solidFill>
                  <a:srgbClr val="EBEBEB"/>
                </a:solidFill>
              </a:rPr>
              <a:t>How Developing Economies Can Build AI</a:t>
            </a:r>
          </a:p>
        </p:txBody>
      </p:sp>
      <p:sp useBgFill="1">
        <p:nvSpPr>
          <p:cNvPr id="20" name="Freeform: Shape 24">
            <a:extLst>
              <a:ext uri="{FF2B5EF4-FFF2-40B4-BE49-F238E27FC236}">
                <a16:creationId xmlns:a16="http://schemas.microsoft.com/office/drawing/2014/main" xmlns="" id="{B3378DC2-950E-4B63-B833-32DE4719A8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xmlns="" id="{5688038F-3283-4BEE-9090-D2AC8A5BE12A}"/>
              </a:ext>
            </a:extLst>
          </p:cNvPr>
          <p:cNvSpPr>
            <a:spLocks noGrp="1"/>
          </p:cNvSpPr>
          <p:nvPr>
            <p:ph idx="1"/>
          </p:nvPr>
        </p:nvSpPr>
        <p:spPr>
          <a:xfrm>
            <a:off x="648931" y="2548281"/>
            <a:ext cx="7153602" cy="3658689"/>
          </a:xfrm>
        </p:spPr>
        <p:txBody>
          <a:bodyPr vert="horz" lIns="91440" tIns="45720" rIns="91440" bIns="45720" rtlCol="0" anchor="t">
            <a:normAutofit/>
          </a:bodyPr>
          <a:lstStyle/>
          <a:p>
            <a:pPr>
              <a:lnSpc>
                <a:spcPct val="90000"/>
              </a:lnSpc>
              <a:buFont typeface="Wingdings" charset="2"/>
              <a:buChar char="Ø"/>
            </a:pPr>
            <a:r>
              <a:rPr lang="en-US" b="1"/>
              <a:t>Public Private Partnerships To Accelerate Development</a:t>
            </a:r>
          </a:p>
          <a:p>
            <a:pPr lvl="2">
              <a:lnSpc>
                <a:spcPct val="90000"/>
              </a:lnSpc>
              <a:buNone/>
            </a:pPr>
            <a:r>
              <a:rPr lang="en-US" sz="1700"/>
              <a:t>Public-private partnerships, meaning governments and </a:t>
            </a:r>
          </a:p>
          <a:p>
            <a:pPr lvl="1">
              <a:lnSpc>
                <a:spcPct val="90000"/>
              </a:lnSpc>
              <a:buNone/>
            </a:pPr>
            <a:r>
              <a:rPr lang="en-US" sz="1900"/>
              <a:t>corporations </a:t>
            </a:r>
            <a:r>
              <a:rPr lang="en-US" sz="1700"/>
              <a:t>working together, can really help accelerate a</a:t>
            </a:r>
            <a:endParaRPr lang="en-US"/>
          </a:p>
          <a:p>
            <a:pPr lvl="1">
              <a:buNone/>
            </a:pPr>
            <a:r>
              <a:rPr lang="en-US" sz="1700"/>
              <a:t>vertical industry's AI developments. </a:t>
            </a:r>
            <a:endParaRPr lang="en-US"/>
          </a:p>
          <a:p>
            <a:pPr lvl="1">
              <a:lnSpc>
                <a:spcPct val="90000"/>
              </a:lnSpc>
              <a:buNone/>
            </a:pPr>
            <a:r>
              <a:rPr lang="en-US" sz="1700"/>
              <a:t>In highly regulated sectors, ranging from healthcare </a:t>
            </a:r>
          </a:p>
          <a:p>
            <a:pPr lvl="1">
              <a:buNone/>
            </a:pPr>
            <a:r>
              <a:rPr lang="en-US" sz="1700"/>
              <a:t>to transportation like self-driving cars to finance, there are </a:t>
            </a:r>
            <a:endParaRPr lang="en-US"/>
          </a:p>
          <a:p>
            <a:pPr lvl="1">
              <a:buNone/>
            </a:pPr>
            <a:r>
              <a:rPr lang="en-US" sz="1700"/>
              <a:t>certain outcomes that we want and certain outcomes that </a:t>
            </a:r>
          </a:p>
          <a:p>
            <a:pPr lvl="1">
              <a:buNone/>
            </a:pPr>
            <a:r>
              <a:rPr lang="en-US" sz="1700"/>
              <a:t>we don't want.</a:t>
            </a:r>
            <a:endParaRPr lang="en-US"/>
          </a:p>
          <a:p>
            <a:pPr lvl="2">
              <a:lnSpc>
                <a:spcPct val="90000"/>
              </a:lnSpc>
              <a:buNone/>
            </a:pPr>
            <a:endParaRPr lang="en-US" sz="1700"/>
          </a:p>
          <a:p>
            <a:pPr marL="0" indent="0">
              <a:lnSpc>
                <a:spcPct val="90000"/>
              </a:lnSpc>
              <a:buNone/>
            </a:pPr>
            <a:endParaRPr lang="en-US" sz="1700"/>
          </a:p>
          <a:p>
            <a:pPr>
              <a:lnSpc>
                <a:spcPct val="90000"/>
              </a:lnSpc>
              <a:buNone/>
            </a:pPr>
            <a:endParaRPr lang="en-US" sz="1700"/>
          </a:p>
        </p:txBody>
      </p:sp>
      <p:pic>
        <p:nvPicPr>
          <p:cNvPr id="6" name="Picture 6" descr="A close up of a logo&#10;&#10;Description generated with very high confidence">
            <a:extLst>
              <a:ext uri="{FF2B5EF4-FFF2-40B4-BE49-F238E27FC236}">
                <a16:creationId xmlns:a16="http://schemas.microsoft.com/office/drawing/2014/main" xmlns="" id="{AFD29B9B-4D34-44B4-9A0C-82B2AA812431}"/>
              </a:ext>
            </a:extLst>
          </p:cNvPr>
          <p:cNvPicPr>
            <a:picLocks noChangeAspect="1"/>
          </p:cNvPicPr>
          <p:nvPr/>
        </p:nvPicPr>
        <p:blipFill>
          <a:blip r:embed="rId2"/>
          <a:stretch>
            <a:fillRect/>
          </a:stretch>
        </p:blipFill>
        <p:spPr>
          <a:xfrm>
            <a:off x="8129872" y="3133300"/>
            <a:ext cx="3413671" cy="2491979"/>
          </a:xfrm>
          <a:prstGeom prst="rect">
            <a:avLst/>
          </a:prstGeom>
          <a:effectLst/>
        </p:spPr>
      </p:pic>
    </p:spTree>
    <p:extLst>
      <p:ext uri="{BB962C8B-B14F-4D97-AF65-F5344CB8AC3E}">
        <p14:creationId xmlns:p14="http://schemas.microsoft.com/office/powerpoint/2010/main" xmlns="" val="373126075"/>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7000"/>
                <a:hueMod val="88000"/>
                <a:satMod val="130000"/>
                <a:lumMod val="124000"/>
              </a:schemeClr>
            </a:gs>
            <a:gs pos="100000">
              <a:schemeClr val="bg1">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4" name="Picture 4" descr="A picture containing person, man&#10;&#10;Description generated with high confidence">
            <a:extLst>
              <a:ext uri="{FF2B5EF4-FFF2-40B4-BE49-F238E27FC236}">
                <a16:creationId xmlns:a16="http://schemas.microsoft.com/office/drawing/2014/main" xmlns="" id="{5EC688A1-AF93-4CD8-96B0-97D7E5F8AF40}"/>
              </a:ext>
            </a:extLst>
          </p:cNvPr>
          <p:cNvPicPr>
            <a:picLocks noChangeAspect="1"/>
          </p:cNvPicPr>
          <p:nvPr/>
        </p:nvPicPr>
        <p:blipFill rotWithShape="1">
          <a:blip r:embed="rId2">
            <a:alphaModFix amt="25000"/>
            <a:grayscl/>
          </a:blip>
          <a:srcRect t="65" b="2109"/>
          <a:stretch/>
        </p:blipFill>
        <p:spPr>
          <a:xfrm>
            <a:off x="20" y="-1"/>
            <a:ext cx="12191980" cy="6858000"/>
          </a:xfrm>
          <a:prstGeom prst="rect">
            <a:avLst/>
          </a:prstGeom>
        </p:spPr>
      </p:pic>
      <p:sp>
        <p:nvSpPr>
          <p:cNvPr id="2" name="Title 1">
            <a:extLst>
              <a:ext uri="{FF2B5EF4-FFF2-40B4-BE49-F238E27FC236}">
                <a16:creationId xmlns:a16="http://schemas.microsoft.com/office/drawing/2014/main" xmlns="" id="{3B8D699A-D77F-4132-8548-A16868B23E1E}"/>
              </a:ext>
            </a:extLst>
          </p:cNvPr>
          <p:cNvSpPr>
            <a:spLocks noGrp="1"/>
          </p:cNvSpPr>
          <p:nvPr>
            <p:ph type="title"/>
          </p:nvPr>
        </p:nvSpPr>
        <p:spPr>
          <a:xfrm>
            <a:off x="646111" y="452718"/>
            <a:ext cx="9404723" cy="1400530"/>
          </a:xfrm>
        </p:spPr>
        <p:txBody>
          <a:bodyPr>
            <a:normAutofit/>
          </a:bodyPr>
          <a:lstStyle/>
          <a:p>
            <a:r>
              <a:rPr lang="en-US"/>
              <a:t>How Developing Economies Can Build AI</a:t>
            </a:r>
          </a:p>
        </p:txBody>
      </p:sp>
      <p:sp>
        <p:nvSpPr>
          <p:cNvPr id="25" name="Rectangle 24">
            <a:extLst>
              <a:ext uri="{FF2B5EF4-FFF2-40B4-BE49-F238E27FC236}">
                <a16:creationId xmlns:a16="http://schemas.microsoft.com/office/drawing/2014/main" xmlns="" id="{0D187C4E-14B9-4504-B200-5127823FA7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xmlns="" id="{5688038F-3283-4BEE-9090-D2AC8A5BE12A}"/>
              </a:ext>
            </a:extLst>
          </p:cNvPr>
          <p:cNvSpPr>
            <a:spLocks noGrp="1"/>
          </p:cNvSpPr>
          <p:nvPr>
            <p:ph idx="1"/>
          </p:nvPr>
        </p:nvSpPr>
        <p:spPr>
          <a:xfrm>
            <a:off x="1103312" y="2052918"/>
            <a:ext cx="8946541" cy="4195481"/>
          </a:xfrm>
        </p:spPr>
        <p:txBody>
          <a:bodyPr vert="horz" lIns="91440" tIns="45720" rIns="91440" bIns="45720" rtlCol="0" anchor="t">
            <a:normAutofit/>
          </a:bodyPr>
          <a:lstStyle/>
          <a:p>
            <a:pPr>
              <a:buFont typeface="Wingdings" charset="2"/>
              <a:buChar char="Ø"/>
            </a:pPr>
            <a:r>
              <a:rPr lang="en-US" sz="2400" b="1"/>
              <a:t>Invest In Education</a:t>
            </a:r>
          </a:p>
          <a:p>
            <a:pPr lvl="2">
              <a:buNone/>
            </a:pPr>
            <a:r>
              <a:rPr lang="en-US" sz="2000"/>
              <a:t>AI is still so immature. There's still plenty of room for every nation</a:t>
            </a:r>
          </a:p>
          <a:p>
            <a:pPr lvl="2">
              <a:buNone/>
            </a:pPr>
            <a:r>
              <a:rPr lang="en-US" sz="2000"/>
              <a:t>to learn more about AI, maybe even build up its own AI</a:t>
            </a:r>
            <a:endParaRPr lang="en-US"/>
          </a:p>
          <a:p>
            <a:pPr lvl="2">
              <a:buNone/>
            </a:pPr>
            <a:r>
              <a:rPr lang="en-US" sz="2000"/>
              <a:t>workforce and participate in a significant way in this AI</a:t>
            </a:r>
            <a:endParaRPr lang="en-US"/>
          </a:p>
          <a:p>
            <a:pPr lvl="2">
              <a:buNone/>
            </a:pPr>
            <a:r>
              <a:rPr lang="en-US" sz="2000"/>
              <a:t>powered world that we're building.</a:t>
            </a:r>
            <a:endParaRPr lang="en-US"/>
          </a:p>
          <a:p>
            <a:pPr lvl="2">
              <a:buNone/>
            </a:pPr>
            <a:endParaRPr lang="en-US" dirty="0"/>
          </a:p>
          <a:p>
            <a:pPr marL="0" indent="0">
              <a:buNone/>
            </a:pPr>
            <a:endParaRPr lang="en-US"/>
          </a:p>
          <a:p>
            <a:pPr>
              <a:buNone/>
            </a:pPr>
            <a:endParaRPr lang="en-US"/>
          </a:p>
        </p:txBody>
      </p:sp>
    </p:spTree>
    <p:extLst>
      <p:ext uri="{BB962C8B-B14F-4D97-AF65-F5344CB8AC3E}">
        <p14:creationId xmlns:p14="http://schemas.microsoft.com/office/powerpoint/2010/main" xmlns="" val="355259139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34" name="Rectangle 33">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xmlns="" id="{D27CF008-4B18-436D-B2D5-C1346C12438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CE22DAD8-5F67-4B73-ADA9-06EF381F7A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Freeform 16">
            <a:extLst>
              <a:ext uri="{FF2B5EF4-FFF2-40B4-BE49-F238E27FC236}">
                <a16:creationId xmlns:a16="http://schemas.microsoft.com/office/drawing/2014/main" xmlns="" id="{E4F17063-EDA4-417B-946F-BA357F3B39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21" name="Picture 4">
            <a:extLst>
              <a:ext uri="{FF2B5EF4-FFF2-40B4-BE49-F238E27FC236}">
                <a16:creationId xmlns:a16="http://schemas.microsoft.com/office/drawing/2014/main" xmlns="" id="{9E532C59-B7F0-43EB-AEC8-FBF104C6B6DE}"/>
              </a:ext>
            </a:extLst>
          </p:cNvPr>
          <p:cNvPicPr>
            <a:picLocks noGrp="1" noChangeAspect="1"/>
          </p:cNvPicPr>
          <p:nvPr>
            <p:ph idx="1"/>
          </p:nvPr>
        </p:nvPicPr>
        <p:blipFill>
          <a:blip r:embed="rId6"/>
          <a:stretch>
            <a:fillRect/>
          </a:stretch>
        </p:blipFill>
        <p:spPr>
          <a:xfrm>
            <a:off x="635458" y="640081"/>
            <a:ext cx="7932153" cy="3291844"/>
          </a:xfrm>
          <a:prstGeom prst="rect">
            <a:avLst/>
          </a:prstGeom>
          <a:effectLst/>
        </p:spPr>
      </p:pic>
      <p:sp>
        <p:nvSpPr>
          <p:cNvPr id="42" name="Freeform: Shape 41">
            <a:extLst>
              <a:ext uri="{FF2B5EF4-FFF2-40B4-BE49-F238E27FC236}">
                <a16:creationId xmlns:a16="http://schemas.microsoft.com/office/drawing/2014/main" xmlns="" id="{D36F3EEA-55D4-4677-80E7-92D00B8F34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FB2E1EB-7A24-49FF-89E0-824D76B0BDE9}"/>
              </a:ext>
            </a:extLst>
          </p:cNvPr>
          <p:cNvSpPr>
            <a:spLocks noGrp="1"/>
          </p:cNvSpPr>
          <p:nvPr>
            <p:ph type="title"/>
          </p:nvPr>
        </p:nvSpPr>
        <p:spPr>
          <a:xfrm>
            <a:off x="636916" y="4854346"/>
            <a:ext cx="9149350" cy="868026"/>
          </a:xfrm>
        </p:spPr>
        <p:txBody>
          <a:bodyPr vert="horz" lIns="91440" tIns="45720" rIns="91440" bIns="45720" rtlCol="0" anchor="b">
            <a:normAutofit/>
          </a:bodyPr>
          <a:lstStyle/>
          <a:p>
            <a:pPr algn="ctr"/>
            <a:r>
              <a:rPr lang="en-US" sz="4400" b="1" i="0" kern="1200" dirty="0">
                <a:solidFill>
                  <a:srgbClr val="EBEBEB"/>
                </a:solidFill>
                <a:latin typeface="+mj-lt"/>
                <a:ea typeface="+mj-ea"/>
                <a:cs typeface="+mj-cs"/>
              </a:rPr>
              <a:t>AI Impact On Jobs </a:t>
            </a:r>
            <a:r>
              <a:rPr lang="en-US" sz="4400" b="1" dirty="0">
                <a:solidFill>
                  <a:srgbClr val="EBEBEB"/>
                </a:solidFill>
              </a:rPr>
              <a:t>World Wide</a:t>
            </a:r>
            <a:r>
              <a:rPr lang="en-US" sz="4400" b="1" i="0" kern="1200" dirty="0">
                <a:solidFill>
                  <a:srgbClr val="EBEBEB"/>
                </a:solidFill>
                <a:latin typeface="+mj-lt"/>
                <a:ea typeface="+mj-ea"/>
                <a:cs typeface="+mj-cs"/>
              </a:rPr>
              <a:t> </a:t>
            </a:r>
            <a:endParaRPr lang="en-US" b="1"/>
          </a:p>
        </p:txBody>
      </p:sp>
    </p:spTree>
    <p:extLst>
      <p:ext uri="{BB962C8B-B14F-4D97-AF65-F5344CB8AC3E}">
        <p14:creationId xmlns:p14="http://schemas.microsoft.com/office/powerpoint/2010/main" xmlns="" val="2934049162"/>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D8586B-D69F-4305-AEF5-08D9F2BEDAB0}"/>
              </a:ext>
            </a:extLst>
          </p:cNvPr>
          <p:cNvSpPr>
            <a:spLocks noGrp="1"/>
          </p:cNvSpPr>
          <p:nvPr>
            <p:ph type="title"/>
          </p:nvPr>
        </p:nvSpPr>
        <p:spPr/>
        <p:txBody>
          <a:bodyPr/>
          <a:lstStyle/>
          <a:p>
            <a:r>
              <a:rPr lang="en-US" b="1" dirty="0"/>
              <a:t>Conclusion :</a:t>
            </a:r>
          </a:p>
        </p:txBody>
      </p:sp>
      <p:sp>
        <p:nvSpPr>
          <p:cNvPr id="3" name="Content Placeholder 2">
            <a:extLst>
              <a:ext uri="{FF2B5EF4-FFF2-40B4-BE49-F238E27FC236}">
                <a16:creationId xmlns:a16="http://schemas.microsoft.com/office/drawing/2014/main" xmlns="" id="{E546C3AE-34A5-4A6D-9482-E6283982DE28}"/>
              </a:ext>
            </a:extLst>
          </p:cNvPr>
          <p:cNvSpPr>
            <a:spLocks noGrp="1"/>
          </p:cNvSpPr>
          <p:nvPr>
            <p:ph idx="1"/>
          </p:nvPr>
        </p:nvSpPr>
        <p:spPr/>
        <p:txBody>
          <a:bodyPr vert="horz" lIns="91440" tIns="45720" rIns="91440" bIns="45720" rtlCol="0" anchor="t">
            <a:normAutofit/>
          </a:bodyPr>
          <a:lstStyle/>
          <a:p>
            <a:pPr marL="0" indent="0">
              <a:buNone/>
            </a:pPr>
            <a:r>
              <a:rPr lang="en-US" dirty="0"/>
              <a:t>What you have </a:t>
            </a:r>
            <a:r>
              <a:rPr lang="en-US"/>
              <a:t>learned </a:t>
            </a:r>
            <a:r>
              <a:rPr lang="en-US" smtClean="0"/>
              <a:t>?</a:t>
            </a:r>
            <a:endParaRPr lang="en-US" dirty="0"/>
          </a:p>
          <a:p>
            <a:pPr>
              <a:buFont typeface="Wingdings" charset="2"/>
              <a:buChar char="Ø"/>
            </a:pPr>
            <a:r>
              <a:rPr lang="en-US" dirty="0"/>
              <a:t>What is AI ?</a:t>
            </a:r>
          </a:p>
          <a:p>
            <a:pPr>
              <a:buFont typeface="Wingdings" charset="2"/>
              <a:buChar char="Ø"/>
            </a:pPr>
            <a:r>
              <a:rPr lang="en-US" dirty="0"/>
              <a:t>Building AI Projects</a:t>
            </a:r>
          </a:p>
          <a:p>
            <a:pPr>
              <a:buFont typeface="Wingdings" charset="2"/>
              <a:buChar char="Ø"/>
            </a:pPr>
            <a:r>
              <a:rPr lang="en-US" dirty="0"/>
              <a:t>Building AI in your company</a:t>
            </a:r>
          </a:p>
          <a:p>
            <a:pPr>
              <a:buFont typeface="Wingdings" charset="2"/>
              <a:buChar char="Ø"/>
            </a:pPr>
            <a:r>
              <a:rPr lang="en-US" dirty="0"/>
              <a:t>AI and Society</a:t>
            </a:r>
          </a:p>
          <a:p>
            <a:pPr>
              <a:buFont typeface="Wingdings" charset="2"/>
              <a:buChar char="Ø"/>
            </a:pPr>
            <a:endParaRPr lang="en-US" dirty="0"/>
          </a:p>
          <a:p>
            <a:pPr marL="0" indent="0" algn="ctr">
              <a:buNone/>
            </a:pPr>
            <a:r>
              <a:rPr lang="en-US" sz="3600" dirty="0"/>
              <a:t>Best Of Luck For Your Test !</a:t>
            </a:r>
            <a:endParaRPr lang="en-US" dirty="0"/>
          </a:p>
        </p:txBody>
      </p:sp>
    </p:spTree>
    <p:extLst>
      <p:ext uri="{BB962C8B-B14F-4D97-AF65-F5344CB8AC3E}">
        <p14:creationId xmlns:p14="http://schemas.microsoft.com/office/powerpoint/2010/main" xmlns="" val="546359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9">
            <a:extLst>
              <a:ext uri="{FF2B5EF4-FFF2-40B4-BE49-F238E27FC236}">
                <a16:creationId xmlns:a16="http://schemas.microsoft.com/office/drawing/2014/main" xmlns="" id="{DF19BAF3-7E20-4B9D-B544-BABAEEA1FA7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8" name="Picture 11">
            <a:extLst>
              <a:ext uri="{FF2B5EF4-FFF2-40B4-BE49-F238E27FC236}">
                <a16:creationId xmlns:a16="http://schemas.microsoft.com/office/drawing/2014/main" xmlns="" id="{950648F4-ABCD-4DF0-8641-76CFB235472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9" name="Oval 13">
            <a:extLst>
              <a:ext uri="{FF2B5EF4-FFF2-40B4-BE49-F238E27FC236}">
                <a16:creationId xmlns:a16="http://schemas.microsoft.com/office/drawing/2014/main" xmlns="" id="{989BE678-777B-482A-A616-FEDC47B162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1" name="Picture 15">
            <a:extLst>
              <a:ext uri="{FF2B5EF4-FFF2-40B4-BE49-F238E27FC236}">
                <a16:creationId xmlns:a16="http://schemas.microsoft.com/office/drawing/2014/main" xmlns="" id="{CF1EB4BD-9C7E-4AA3-9681-C7EB0DA6250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3" name="Picture 17">
            <a:extLst>
              <a:ext uri="{FF2B5EF4-FFF2-40B4-BE49-F238E27FC236}">
                <a16:creationId xmlns:a16="http://schemas.microsoft.com/office/drawing/2014/main" xmlns="" id="{94AAE3AA-3759-4D28-B0EF-575F25A5146C}"/>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6">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5" name="Rectangle 19">
            <a:extLst>
              <a:ext uri="{FF2B5EF4-FFF2-40B4-BE49-F238E27FC236}">
                <a16:creationId xmlns:a16="http://schemas.microsoft.com/office/drawing/2014/main" xmlns="" id="{D28BE0C3-2102-4820-B88B-A448B1840D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A4C2F365-D8EC-4698-8BEB-7F474024C3A4}"/>
              </a:ext>
            </a:extLst>
          </p:cNvPr>
          <p:cNvSpPr>
            <a:spLocks noGrp="1"/>
          </p:cNvSpPr>
          <p:nvPr>
            <p:ph type="title"/>
          </p:nvPr>
        </p:nvSpPr>
        <p:spPr>
          <a:xfrm>
            <a:off x="689244" y="232887"/>
            <a:ext cx="9101016" cy="1626230"/>
          </a:xfrm>
        </p:spPr>
        <p:txBody>
          <a:bodyPr vert="horz" lIns="91440" tIns="45720" rIns="91440" bIns="45720" rtlCol="0" anchor="b">
            <a:normAutofit/>
          </a:bodyPr>
          <a:lstStyle/>
          <a:p>
            <a:r>
              <a:rPr lang="en-US" sz="4400"/>
              <a:t>STEP 3:</a:t>
            </a:r>
            <a:br>
              <a:rPr lang="en-US" sz="4400"/>
            </a:br>
            <a:r>
              <a:rPr lang="en-US" sz="4400" cap="all">
                <a:solidFill>
                  <a:schemeClr val="bg2">
                    <a:lumMod val="40000"/>
                    <a:lumOff val="60000"/>
                  </a:schemeClr>
                </a:solidFill>
              </a:rPr>
              <a:t>Intent RECOGNITION </a:t>
            </a:r>
            <a:endParaRPr lang="en-US">
              <a:solidFill>
                <a:schemeClr val="bg2">
                  <a:lumMod val="40000"/>
                  <a:lumOff val="60000"/>
                </a:schemeClr>
              </a:solidFill>
            </a:endParaRPr>
          </a:p>
        </p:txBody>
      </p:sp>
      <p:sp>
        <p:nvSpPr>
          <p:cNvPr id="4" name="Text Placeholder 3">
            <a:extLst>
              <a:ext uri="{FF2B5EF4-FFF2-40B4-BE49-F238E27FC236}">
                <a16:creationId xmlns:a16="http://schemas.microsoft.com/office/drawing/2014/main" xmlns="" id="{7A85D61F-D794-45FE-A87C-EAFB72E92BBE}"/>
              </a:ext>
            </a:extLst>
          </p:cNvPr>
          <p:cNvSpPr>
            <a:spLocks noGrp="1"/>
          </p:cNvSpPr>
          <p:nvPr>
            <p:ph type="body" sz="half" idx="2"/>
          </p:nvPr>
        </p:nvSpPr>
        <p:spPr>
          <a:xfrm>
            <a:off x="689244" y="2304814"/>
            <a:ext cx="10855054" cy="3656035"/>
          </a:xfrm>
        </p:spPr>
        <p:txBody>
          <a:bodyPr vert="horz" lIns="91440" tIns="45720" rIns="91440" bIns="45720" rtlCol="0" anchor="t">
            <a:noAutofit/>
          </a:bodyPr>
          <a:lstStyle/>
          <a:p>
            <a:endParaRPr lang="en-US" sz="1600" cap="all">
              <a:solidFill>
                <a:schemeClr val="bg2">
                  <a:lumMod val="40000"/>
                  <a:lumOff val="60000"/>
                </a:schemeClr>
              </a:solidFill>
            </a:endParaRPr>
          </a:p>
          <a:p>
            <a:pPr marL="285750" indent="-285750">
              <a:buFont typeface="Wingdings" charset="2"/>
              <a:buChar char="Ø"/>
            </a:pPr>
            <a:r>
              <a:rPr lang="en-US" sz="1600" cap="all"/>
              <a:t>That means to take what have you said and to figure out what you actually wanted to do.</a:t>
            </a:r>
            <a:endParaRPr lang="en-US" sz="1600"/>
          </a:p>
          <a:p>
            <a:endParaRPr lang="en-US" sz="1600" cap="all"/>
          </a:p>
          <a:p>
            <a:pPr marL="342900" indent="-342900">
              <a:buFont typeface="Courier New" charset="2"/>
              <a:buChar char="o"/>
            </a:pPr>
            <a:r>
              <a:rPr lang="en-US" sz="1600" cap="all"/>
              <a:t> " Tell me a joke " /                                                                                              Music ?</a:t>
            </a:r>
          </a:p>
          <a:p>
            <a:r>
              <a:rPr lang="en-US" sz="1600" cap="all">
                <a:solidFill>
                  <a:srgbClr val="FFFFFF"/>
                </a:solidFill>
              </a:rPr>
              <a:t>        " Do you know something funny " /                                                          Alarm ?</a:t>
            </a:r>
          </a:p>
          <a:p>
            <a:r>
              <a:rPr lang="en-US" sz="1600" cap="all">
                <a:solidFill>
                  <a:srgbClr val="FFFFFF"/>
                </a:solidFill>
              </a:rPr>
              <a:t>        " Want to listen a joke " .                                                                               News ?</a:t>
            </a:r>
          </a:p>
          <a:p>
            <a:r>
              <a:rPr lang="en-US" sz="1600" cap="all">
                <a:solidFill>
                  <a:srgbClr val="FFFFFF"/>
                </a:solidFill>
              </a:rPr>
              <a:t>                                                                                                                                      JOKE ?</a:t>
            </a:r>
          </a:p>
          <a:p>
            <a:r>
              <a:rPr lang="en-US" sz="1600" cap="all">
                <a:solidFill>
                  <a:srgbClr val="FFFFFF"/>
                </a:solidFill>
              </a:rPr>
              <a:t>                                                                                                                                       Call ?</a:t>
            </a:r>
          </a:p>
          <a:p>
            <a:r>
              <a:rPr lang="en-US" sz="1600" cap="all">
                <a:solidFill>
                  <a:srgbClr val="FFFFFF"/>
                </a:solidFill>
              </a:rPr>
              <a:t>                                                                                                                                       Many More ….</a:t>
            </a:r>
          </a:p>
          <a:p>
            <a:r>
              <a:rPr lang="en-US" sz="1600" cap="all">
                <a:solidFill>
                  <a:srgbClr val="FFFFFF"/>
                </a:solidFill>
              </a:rPr>
              <a:t>                                                                                                                                       </a:t>
            </a:r>
          </a:p>
          <a:p>
            <a:r>
              <a:rPr lang="en-US" sz="1600" cap="all">
                <a:solidFill>
                  <a:srgbClr val="FFFFFF"/>
                </a:solidFill>
              </a:rPr>
              <a:t>                                                                                                                                       </a:t>
            </a:r>
          </a:p>
          <a:p>
            <a:pPr marL="342900" indent="-342900">
              <a:buFont typeface="Wingdings" charset="2"/>
              <a:buChar char="Ø"/>
            </a:pPr>
            <a:endParaRPr lang="en-US" sz="1600" cap="all">
              <a:solidFill>
                <a:srgbClr val="FFFFFF"/>
              </a:solidFill>
            </a:endParaRPr>
          </a:p>
          <a:p>
            <a:pPr marL="800100" lvl="1"/>
            <a:r>
              <a:rPr lang="en-US" sz="1600" cap="all">
                <a:solidFill>
                  <a:srgbClr val="FFFFFF"/>
                </a:solidFill>
              </a:rPr>
              <a:t>      </a:t>
            </a:r>
          </a:p>
          <a:p>
            <a:pPr marL="800100" lvl="1"/>
            <a:endParaRPr lang="en-US" sz="1600" cap="all">
              <a:solidFill>
                <a:srgbClr val="FFFFFF"/>
              </a:solidFill>
            </a:endParaRPr>
          </a:p>
          <a:p>
            <a:pPr marL="342900" indent="-342900">
              <a:buFont typeface="Wingdings" charset="2"/>
              <a:buChar char="Ø"/>
            </a:pPr>
            <a:endParaRPr lang="en-US" sz="1600" cap="all">
              <a:solidFill>
                <a:schemeClr val="bg2">
                  <a:lumMod val="40000"/>
                  <a:lumOff val="60000"/>
                </a:schemeClr>
              </a:solidFill>
            </a:endParaRPr>
          </a:p>
        </p:txBody>
      </p:sp>
      <p:sp>
        <p:nvSpPr>
          <p:cNvPr id="241" name="Arrow: Right 240">
            <a:extLst>
              <a:ext uri="{FF2B5EF4-FFF2-40B4-BE49-F238E27FC236}">
                <a16:creationId xmlns:a16="http://schemas.microsoft.com/office/drawing/2014/main" xmlns="" id="{191D54B6-71EC-42A8-86CB-665EC8954589}"/>
              </a:ext>
            </a:extLst>
          </p:cNvPr>
          <p:cNvSpPr/>
          <p:nvPr/>
        </p:nvSpPr>
        <p:spPr>
          <a:xfrm>
            <a:off x="5518735" y="3429301"/>
            <a:ext cx="1969698" cy="8913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a:p>
            <a:pPr algn="ctr"/>
            <a:r>
              <a:rPr lang="en-US" sz="1600"/>
              <a:t>Intent mapping</a:t>
            </a:r>
            <a:endParaRPr lang="en-US"/>
          </a:p>
          <a:p>
            <a:pPr algn="ctr"/>
            <a:endParaRPr lang="en-US" sz="1600"/>
          </a:p>
        </p:txBody>
      </p:sp>
    </p:spTree>
    <p:extLst>
      <p:ext uri="{BB962C8B-B14F-4D97-AF65-F5344CB8AC3E}">
        <p14:creationId xmlns:p14="http://schemas.microsoft.com/office/powerpoint/2010/main" xmlns="" val="3509140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41B68C77-138E-4BF7-A276-BD0C78A4219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2">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22" name="Picture 21">
            <a:extLst>
              <a:ext uri="{FF2B5EF4-FFF2-40B4-BE49-F238E27FC236}">
                <a16:creationId xmlns:a16="http://schemas.microsoft.com/office/drawing/2014/main" xmlns="" id="{7C268552-D473-46ED-B1B8-422042C4DEF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3">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24" name="Oval 23">
            <a:extLst>
              <a:ext uri="{FF2B5EF4-FFF2-40B4-BE49-F238E27FC236}">
                <a16:creationId xmlns:a16="http://schemas.microsoft.com/office/drawing/2014/main" xmlns="" id="{4AC0CD9D-7610-4620-93B4-798CCD9AB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xmlns="" id="{B9238B3E-24AA-439A-B527-6C5DF6D7214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4">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28" name="Picture 27">
            <a:extLst>
              <a:ext uri="{FF2B5EF4-FFF2-40B4-BE49-F238E27FC236}">
                <a16:creationId xmlns:a16="http://schemas.microsoft.com/office/drawing/2014/main" xmlns="" id="{69F01145-BEA3-4CBF-AA21-10077B948CA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rotWithShape="1">
          <a:blip r:embed="rId5">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30" name="Rectangle 29">
            <a:extLst>
              <a:ext uri="{FF2B5EF4-FFF2-40B4-BE49-F238E27FC236}">
                <a16:creationId xmlns:a16="http://schemas.microsoft.com/office/drawing/2014/main" xmlns="" id="{DE4D62F9-188E-4530-84C2-24BDEE4BEB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xmlns="" id="{B87E4204-E93C-417B-9ED0-F81552DE87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068E4A00-82CC-4AD0-B631-F820AEE40F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6" name="Freeform 7">
            <a:extLst>
              <a:ext uri="{FF2B5EF4-FFF2-40B4-BE49-F238E27FC236}">
                <a16:creationId xmlns:a16="http://schemas.microsoft.com/office/drawing/2014/main" xmlns="" id="{463665DF-25B8-4EE2-8F85-921EF38BE2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xmlns="" id="{A4C2F365-D8EC-4698-8BEB-7F474024C3A4}"/>
              </a:ext>
            </a:extLst>
          </p:cNvPr>
          <p:cNvSpPr>
            <a:spLocks noGrp="1"/>
          </p:cNvSpPr>
          <p:nvPr>
            <p:ph type="title"/>
          </p:nvPr>
        </p:nvSpPr>
        <p:spPr>
          <a:xfrm>
            <a:off x="648930" y="629267"/>
            <a:ext cx="9252154" cy="1016654"/>
          </a:xfrm>
        </p:spPr>
        <p:txBody>
          <a:bodyPr vert="horz" lIns="91440" tIns="45720" rIns="91440" bIns="45720" rtlCol="0" anchor="t">
            <a:normAutofit/>
          </a:bodyPr>
          <a:lstStyle/>
          <a:p>
            <a:pPr>
              <a:lnSpc>
                <a:spcPct val="90000"/>
              </a:lnSpc>
            </a:pPr>
            <a:r>
              <a:rPr lang="en-US" sz="3300" b="0" i="0" kern="1200">
                <a:solidFill>
                  <a:srgbClr val="EBEBEB"/>
                </a:solidFill>
                <a:latin typeface="+mj-lt"/>
                <a:ea typeface="+mj-ea"/>
                <a:cs typeface="+mj-cs"/>
              </a:rPr>
              <a:t>STEP 4 – THE LAST :</a:t>
            </a:r>
            <a:br>
              <a:rPr lang="en-US" sz="3300" b="0" i="0" kern="1200">
                <a:solidFill>
                  <a:srgbClr val="EBEBEB"/>
                </a:solidFill>
                <a:latin typeface="+mj-lt"/>
                <a:ea typeface="+mj-ea"/>
                <a:cs typeface="+mj-cs"/>
              </a:rPr>
            </a:br>
            <a:r>
              <a:rPr lang="en-US" sz="3300" b="0" i="0" kern="1200" cap="all">
                <a:solidFill>
                  <a:srgbClr val="EBEBEB"/>
                </a:solidFill>
                <a:latin typeface="+mj-lt"/>
                <a:ea typeface="+mj-ea"/>
                <a:cs typeface="+mj-cs"/>
              </a:rPr>
              <a:t>Execute joke / Command </a:t>
            </a:r>
            <a:endParaRPr lang="en-US" sz="3300" b="0" i="0" kern="1200">
              <a:solidFill>
                <a:srgbClr val="EBEBEB"/>
              </a:solidFill>
              <a:latin typeface="+mj-lt"/>
              <a:ea typeface="+mj-ea"/>
              <a:cs typeface="+mj-cs"/>
            </a:endParaRPr>
          </a:p>
        </p:txBody>
      </p:sp>
      <p:sp useBgFill="1">
        <p:nvSpPr>
          <p:cNvPr id="38" name="Freeform: Shape 37">
            <a:extLst>
              <a:ext uri="{FF2B5EF4-FFF2-40B4-BE49-F238E27FC236}">
                <a16:creationId xmlns:a16="http://schemas.microsoft.com/office/drawing/2014/main" xmlns="" id="{B3378DC2-950E-4B63-B833-32DE4719A8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4" name="Text Placeholder 3">
            <a:extLst>
              <a:ext uri="{FF2B5EF4-FFF2-40B4-BE49-F238E27FC236}">
                <a16:creationId xmlns:a16="http://schemas.microsoft.com/office/drawing/2014/main" xmlns="" id="{7A85D61F-D794-45FE-A87C-EAFB72E92BBE}"/>
              </a:ext>
            </a:extLst>
          </p:cNvPr>
          <p:cNvSpPr>
            <a:spLocks noGrp="1"/>
          </p:cNvSpPr>
          <p:nvPr>
            <p:ph type="body" sz="half" idx="2"/>
          </p:nvPr>
        </p:nvSpPr>
        <p:spPr>
          <a:xfrm>
            <a:off x="648931" y="2548281"/>
            <a:ext cx="7153602" cy="1516463"/>
          </a:xfrm>
        </p:spPr>
        <p:txBody>
          <a:bodyPr vert="horz" lIns="91440" tIns="45720" rIns="91440" bIns="45720" rtlCol="0" anchor="t">
            <a:normAutofit/>
          </a:bodyPr>
          <a:lstStyle/>
          <a:p>
            <a:pPr marL="342900" indent="-342900">
              <a:buFont typeface="Wingdings" charset="2"/>
              <a:buChar char="ü"/>
            </a:pPr>
            <a:endParaRPr lang="en-US" sz="2400" b="1" cap="all"/>
          </a:p>
          <a:p>
            <a:pPr lvl="1"/>
            <a:r>
              <a:rPr lang="en-US" sz="2000" b="1" cap="all"/>
              <a:t>A classic piece of code written by a software engineer  that execute A joke  .                           </a:t>
            </a:r>
            <a:endParaRPr lang="en-US" sz="2000" b="1"/>
          </a:p>
          <a:p>
            <a:pPr marL="1143000" lvl="1" indent="-342900">
              <a:buFont typeface="Wingdings" charset="2"/>
              <a:buChar char="ü"/>
            </a:pPr>
            <a:endParaRPr lang="en-US" sz="2000" b="1" cap="all"/>
          </a:p>
          <a:p>
            <a:pPr marL="342900" indent="-342900">
              <a:buFont typeface="Wingdings" charset="2"/>
              <a:buChar char="ü"/>
            </a:pPr>
            <a:endParaRPr lang="en-US" sz="2400" b="1" cap="all"/>
          </a:p>
        </p:txBody>
      </p:sp>
      <p:pic>
        <p:nvPicPr>
          <p:cNvPr id="3" name="Picture 4" descr="A picture containing metalware, gear, bird&#10;&#10;Description generated with very high confidence">
            <a:extLst>
              <a:ext uri="{FF2B5EF4-FFF2-40B4-BE49-F238E27FC236}">
                <a16:creationId xmlns:a16="http://schemas.microsoft.com/office/drawing/2014/main" xmlns="" id="{CF6FBC40-22F9-4E85-8B87-F4AA90CE9412}"/>
              </a:ext>
            </a:extLst>
          </p:cNvPr>
          <p:cNvPicPr>
            <a:picLocks noChangeAspect="1"/>
          </p:cNvPicPr>
          <p:nvPr/>
        </p:nvPicPr>
        <p:blipFill>
          <a:blip r:embed="rId6"/>
          <a:stretch>
            <a:fillRect/>
          </a:stretch>
        </p:blipFill>
        <p:spPr>
          <a:xfrm>
            <a:off x="8129872" y="2672454"/>
            <a:ext cx="3413671" cy="3413671"/>
          </a:xfrm>
          <a:prstGeom prst="rect">
            <a:avLst/>
          </a:prstGeom>
          <a:effectLst/>
        </p:spPr>
      </p:pic>
    </p:spTree>
    <p:extLst>
      <p:ext uri="{BB962C8B-B14F-4D97-AF65-F5344CB8AC3E}">
        <p14:creationId xmlns:p14="http://schemas.microsoft.com/office/powerpoint/2010/main" xmlns="" val="311641432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DEEED-A112-4D14-90B6-E646E3EB3767}"/>
              </a:ext>
            </a:extLst>
          </p:cNvPr>
          <p:cNvSpPr>
            <a:spLocks noGrp="1"/>
          </p:cNvSpPr>
          <p:nvPr>
            <p:ph type="title"/>
          </p:nvPr>
        </p:nvSpPr>
        <p:spPr/>
        <p:txBody>
          <a:bodyPr/>
          <a:lstStyle/>
          <a:p>
            <a:r>
              <a:rPr lang="en-US"/>
              <a:t>AT A GLANCE:</a:t>
            </a:r>
          </a:p>
        </p:txBody>
      </p:sp>
      <p:sp>
        <p:nvSpPr>
          <p:cNvPr id="3" name="Text Placeholder 2">
            <a:extLst>
              <a:ext uri="{FF2B5EF4-FFF2-40B4-BE49-F238E27FC236}">
                <a16:creationId xmlns:a16="http://schemas.microsoft.com/office/drawing/2014/main" xmlns="" id="{F209CDAF-036B-4F79-95D2-4965BE7B41EF}"/>
              </a:ext>
            </a:extLst>
          </p:cNvPr>
          <p:cNvSpPr>
            <a:spLocks noGrp="1"/>
          </p:cNvSpPr>
          <p:nvPr>
            <p:ph type="body" idx="1"/>
          </p:nvPr>
        </p:nvSpPr>
        <p:spPr/>
        <p:txBody>
          <a:bodyPr/>
          <a:lstStyle/>
          <a:p>
            <a:r>
              <a:rPr lang="en-US"/>
              <a:t>OTHER FUNCTIONS :</a:t>
            </a:r>
          </a:p>
        </p:txBody>
      </p:sp>
      <p:sp>
        <p:nvSpPr>
          <p:cNvPr id="4" name="Content Placeholder 3">
            <a:extLst>
              <a:ext uri="{FF2B5EF4-FFF2-40B4-BE49-F238E27FC236}">
                <a16:creationId xmlns:a16="http://schemas.microsoft.com/office/drawing/2014/main" xmlns="" id="{2C87E7E9-5FAD-4130-AFB7-F046E8C73A43}"/>
              </a:ext>
            </a:extLst>
          </p:cNvPr>
          <p:cNvSpPr>
            <a:spLocks noGrp="1"/>
          </p:cNvSpPr>
          <p:nvPr>
            <p:ph sz="half" idx="2"/>
          </p:nvPr>
        </p:nvSpPr>
        <p:spPr/>
        <p:txBody>
          <a:bodyPr vert="horz" lIns="91440" tIns="45720" rIns="91440" bIns="45720" rtlCol="0" anchor="t">
            <a:normAutofit/>
          </a:bodyPr>
          <a:lstStyle/>
          <a:p>
            <a:pPr>
              <a:buFont typeface="Wingdings" charset="2"/>
              <a:buChar char="ü"/>
            </a:pPr>
            <a:r>
              <a:rPr lang="en-US"/>
              <a:t>PLAY MUSIC</a:t>
            </a:r>
          </a:p>
          <a:p>
            <a:pPr>
              <a:buFont typeface="Wingdings" charset="2"/>
              <a:buChar char="ü"/>
            </a:pPr>
            <a:r>
              <a:rPr lang="en-US"/>
              <a:t>MAKE A CALL</a:t>
            </a:r>
          </a:p>
          <a:p>
            <a:pPr>
              <a:buFont typeface="Wingdings" charset="2"/>
              <a:buChar char="ü"/>
            </a:pPr>
            <a:r>
              <a:rPr lang="en-US"/>
              <a:t>CURRENT TIME</a:t>
            </a:r>
          </a:p>
          <a:p>
            <a:pPr>
              <a:buFont typeface="Wingdings" charset="2"/>
              <a:buChar char="ü"/>
            </a:pPr>
            <a:r>
              <a:rPr lang="en-US"/>
              <a:t>UNIT CONVERSION</a:t>
            </a:r>
          </a:p>
          <a:p>
            <a:pPr>
              <a:buFont typeface="Wingdings" charset="2"/>
              <a:buChar char="ü"/>
            </a:pPr>
            <a:r>
              <a:rPr lang="en-US"/>
              <a:t>GK QUESTIONS</a:t>
            </a:r>
          </a:p>
          <a:p>
            <a:pPr>
              <a:buFont typeface="Wingdings" charset="2"/>
              <a:buChar char="ü"/>
            </a:pPr>
            <a:r>
              <a:rPr lang="en-US"/>
              <a:t>NAVIGATION</a:t>
            </a:r>
          </a:p>
        </p:txBody>
      </p:sp>
      <p:sp>
        <p:nvSpPr>
          <p:cNvPr id="5" name="Text Placeholder 4">
            <a:extLst>
              <a:ext uri="{FF2B5EF4-FFF2-40B4-BE49-F238E27FC236}">
                <a16:creationId xmlns:a16="http://schemas.microsoft.com/office/drawing/2014/main" xmlns="" id="{8670524E-0D02-43E4-BD63-A168D356FBCE}"/>
              </a:ext>
            </a:extLst>
          </p:cNvPr>
          <p:cNvSpPr>
            <a:spLocks noGrp="1"/>
          </p:cNvSpPr>
          <p:nvPr>
            <p:ph type="body" sz="quarter" idx="3"/>
          </p:nvPr>
        </p:nvSpPr>
        <p:spPr/>
        <p:txBody>
          <a:bodyPr/>
          <a:lstStyle/>
          <a:p>
            <a:r>
              <a:rPr lang="en-US"/>
              <a:t>KEY STEPS :</a:t>
            </a:r>
          </a:p>
        </p:txBody>
      </p:sp>
      <p:sp>
        <p:nvSpPr>
          <p:cNvPr id="6" name="Content Placeholder 5">
            <a:extLst>
              <a:ext uri="{FF2B5EF4-FFF2-40B4-BE49-F238E27FC236}">
                <a16:creationId xmlns:a16="http://schemas.microsoft.com/office/drawing/2014/main" xmlns="" id="{DA490C22-14F3-4FA8-B4E7-66B2308D6518}"/>
              </a:ext>
            </a:extLst>
          </p:cNvPr>
          <p:cNvSpPr>
            <a:spLocks noGrp="1"/>
          </p:cNvSpPr>
          <p:nvPr>
            <p:ph sz="quarter" idx="4"/>
          </p:nvPr>
        </p:nvSpPr>
        <p:spPr/>
        <p:txBody>
          <a:bodyPr vert="horz" lIns="91440" tIns="45720" rIns="91440" bIns="45720" rtlCol="0" anchor="t">
            <a:normAutofit/>
          </a:bodyPr>
          <a:lstStyle/>
          <a:p>
            <a:pPr>
              <a:buFont typeface="Wingdings" charset="2"/>
              <a:buChar char="Ø"/>
            </a:pPr>
            <a:r>
              <a:rPr lang="en-US"/>
              <a:t>TRIGGER WORD DETECTION</a:t>
            </a:r>
          </a:p>
          <a:p>
            <a:pPr>
              <a:buFont typeface="Wingdings" charset="2"/>
              <a:buChar char="Ø"/>
            </a:pPr>
            <a:r>
              <a:rPr lang="en-US"/>
              <a:t>SPEECH RECOGNITION</a:t>
            </a:r>
          </a:p>
          <a:p>
            <a:pPr>
              <a:buFont typeface="Wingdings" charset="2"/>
              <a:buChar char="Ø"/>
            </a:pPr>
            <a:r>
              <a:rPr lang="en-US"/>
              <a:t>INTENT RECOGNITION</a:t>
            </a:r>
          </a:p>
          <a:p>
            <a:pPr>
              <a:buFont typeface="Wingdings" charset="2"/>
              <a:buChar char="Ø"/>
            </a:pPr>
            <a:r>
              <a:rPr lang="en-US"/>
              <a:t>SPECIALIZED PROGRAM TO EXECUTE THE COMMAND</a:t>
            </a:r>
          </a:p>
          <a:p>
            <a:pPr>
              <a:buFont typeface="Wingdings" charset="2"/>
              <a:buChar char="Ø"/>
            </a:pPr>
            <a:endParaRPr lang="en-US"/>
          </a:p>
        </p:txBody>
      </p:sp>
    </p:spTree>
    <p:extLst>
      <p:ext uri="{BB962C8B-B14F-4D97-AF65-F5344CB8AC3E}">
        <p14:creationId xmlns:p14="http://schemas.microsoft.com/office/powerpoint/2010/main" xmlns="" val="263407810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1183</Words>
  <Application>Microsoft Office PowerPoint</Application>
  <PresentationFormat>Custom</PresentationFormat>
  <Paragraphs>441</Paragraphs>
  <Slides>69</Slides>
  <Notes>0</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Ion</vt:lpstr>
      <vt:lpstr>AI FOR EVERYONE:</vt:lpstr>
      <vt:lpstr>WHAT WE HAVE LEARNED SO FAR:</vt:lpstr>
      <vt:lpstr>CASE STUDY:</vt:lpstr>
      <vt:lpstr>OBJECTIVE :</vt:lpstr>
      <vt:lpstr>STEP 1:</vt:lpstr>
      <vt:lpstr>STEP 2: SPEECH RECOGNITION </vt:lpstr>
      <vt:lpstr>STEP 3: Intent RECOGNITION </vt:lpstr>
      <vt:lpstr>STEP 4 – THE LAST : Execute joke / Command </vt:lpstr>
      <vt:lpstr>AT A GLANCE:</vt:lpstr>
      <vt:lpstr>CASE STUDY :</vt:lpstr>
      <vt:lpstr>OBJECTIVE :</vt:lpstr>
      <vt:lpstr>BASIC KEY STEPS FOR DECISION :</vt:lpstr>
      <vt:lpstr>WORKFLOW:</vt:lpstr>
      <vt:lpstr>SOME OTHER COMPONENTS :</vt:lpstr>
      <vt:lpstr>ROLES OF AI TEAM :</vt:lpstr>
      <vt:lpstr>Slide 16</vt:lpstr>
      <vt:lpstr>Slide 17</vt:lpstr>
      <vt:lpstr>  AI TRANFORMATION PLAYBOOK</vt:lpstr>
      <vt:lpstr>Review :</vt:lpstr>
      <vt:lpstr>EXECUTE PILOT PROJECT TO GAIN MOMENTUM :</vt:lpstr>
      <vt:lpstr>BUILD AN IN-HOUSE AI TEAM :</vt:lpstr>
      <vt:lpstr>PROVIDE BROAD AI TRAINING :</vt:lpstr>
      <vt:lpstr>DEVELOP AN AI STRATEGY :</vt:lpstr>
      <vt:lpstr>EXAMPLES :</vt:lpstr>
      <vt:lpstr>  DEVELOP AN INTERNAL AND EXTERNAL COMMUNICATIONS:</vt:lpstr>
      <vt:lpstr>AI PITFALL TO AVOID :</vt:lpstr>
      <vt:lpstr>Slide 27</vt:lpstr>
      <vt:lpstr>How to Choose Your First AI Project ?  </vt:lpstr>
      <vt:lpstr>Slide 29</vt:lpstr>
      <vt:lpstr>SURVEY OF MAJOR AI APPLICATIONS AREA : </vt:lpstr>
      <vt:lpstr>COMPUTER VISION :</vt:lpstr>
      <vt:lpstr>NATURAL LANGAGE PROCESSING :</vt:lpstr>
      <vt:lpstr>NLP Continue :</vt:lpstr>
      <vt:lpstr>  SPEECH :</vt:lpstr>
      <vt:lpstr>ROBOTICS :</vt:lpstr>
      <vt:lpstr>SURVEY OF MAJOR AI TECHNIQUES :</vt:lpstr>
      <vt:lpstr>UNSUPERVISED LEARNING :</vt:lpstr>
      <vt:lpstr>TRANSFER LEARNING :</vt:lpstr>
      <vt:lpstr>REINFORCEMENT LEARNING :</vt:lpstr>
      <vt:lpstr>GENERATIVE ADVERSARIAL NETWORK (GAN) : </vt:lpstr>
      <vt:lpstr>KNOWLEDGE GRAPH :</vt:lpstr>
      <vt:lpstr>AI AND SOCIETY </vt:lpstr>
      <vt:lpstr>A REALISTIC VIEW OF AI </vt:lpstr>
      <vt:lpstr>Too Optimistic </vt:lpstr>
      <vt:lpstr>Too Pessimistic </vt:lpstr>
      <vt:lpstr>Just Right</vt:lpstr>
      <vt:lpstr>LIMITATIONS OF AI</vt:lpstr>
      <vt:lpstr>Performance Limitations</vt:lpstr>
      <vt:lpstr>Explainability Is Hard </vt:lpstr>
      <vt:lpstr>Explainability Is Hard   To be fair, humans are also not very good at explaining how we make decisions ourselves.</vt:lpstr>
      <vt:lpstr>Biased AI through biased data </vt:lpstr>
      <vt:lpstr>Biased AI through biased data </vt:lpstr>
      <vt:lpstr>Why Bias Matters </vt:lpstr>
      <vt:lpstr>How To Reduce Bias</vt:lpstr>
      <vt:lpstr>Technical Solutions</vt:lpstr>
      <vt:lpstr>Transparency And/Or Auditing Processes</vt:lpstr>
      <vt:lpstr>Adversarial Attacks On AI</vt:lpstr>
      <vt:lpstr>Picture Perturbation</vt:lpstr>
      <vt:lpstr>Physical Attacks</vt:lpstr>
      <vt:lpstr>Physical Attacks</vt:lpstr>
      <vt:lpstr>Adversarial Defenses</vt:lpstr>
      <vt:lpstr>Adverse Uses Of AI</vt:lpstr>
      <vt:lpstr>AI and Developing Economies</vt:lpstr>
      <vt:lpstr>Leap Frog</vt:lpstr>
      <vt:lpstr>How Developing Economies Can Build AI</vt:lpstr>
      <vt:lpstr>How Developing Economies Can Build AI</vt:lpstr>
      <vt:lpstr>How Developing Economies Can Build AI</vt:lpstr>
      <vt:lpstr>AI Impact On Jobs World Wide </vt:lpstr>
      <vt:lpstr>Conclusion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Ramsha</cp:lastModifiedBy>
  <cp:revision>382</cp:revision>
  <dcterms:created xsi:type="dcterms:W3CDTF">2014-09-12T17:24:29Z</dcterms:created>
  <dcterms:modified xsi:type="dcterms:W3CDTF">2019-04-20T14:21:47Z</dcterms:modified>
</cp:coreProperties>
</file>